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9" r:id="rId6"/>
    <p:sldId id="330" r:id="rId7"/>
    <p:sldId id="331" r:id="rId8"/>
    <p:sldId id="332" r:id="rId9"/>
    <p:sldId id="339" r:id="rId10"/>
    <p:sldId id="333" r:id="rId11"/>
    <p:sldId id="334" r:id="rId12"/>
    <p:sldId id="335" r:id="rId13"/>
    <p:sldId id="336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9595"/>
    <a:srgbClr val="DBA514"/>
    <a:srgbClr val="B78628"/>
    <a:srgbClr val="EEB609"/>
    <a:srgbClr val="3101FF"/>
    <a:srgbClr val="F9F9F9"/>
    <a:srgbClr val="F5F5F5"/>
    <a:srgbClr val="F7F7F7"/>
    <a:srgbClr val="013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9" autoAdjust="0"/>
    <p:restoredTop sz="94249" autoAdjust="0"/>
  </p:normalViewPr>
  <p:slideViewPr>
    <p:cSldViewPr snapToGrid="0">
      <p:cViewPr varScale="1">
        <p:scale>
          <a:sx n="124" d="100"/>
          <a:sy n="124" d="100"/>
        </p:scale>
        <p:origin x="25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Sewell" userId="866fcaf1-a8c1-4c4e-a2a7-8ac41c1bdbec" providerId="ADAL" clId="{D5A2113E-BDAE-4C1E-8F00-0C50003ACB0B}"/>
    <pc:docChg chg="undo custSel addSld delSld modSld sldOrd delSection modSection">
      <pc:chgData name="Antonia Sewell" userId="866fcaf1-a8c1-4c4e-a2a7-8ac41c1bdbec" providerId="ADAL" clId="{D5A2113E-BDAE-4C1E-8F00-0C50003ACB0B}" dt="2025-05-21T10:15:25.555" v="155" actId="47"/>
      <pc:docMkLst>
        <pc:docMk/>
      </pc:docMkLst>
      <pc:sldChg chg="addSp delSp modSp mod">
        <pc:chgData name="Antonia Sewell" userId="866fcaf1-a8c1-4c4e-a2a7-8ac41c1bdbec" providerId="ADAL" clId="{D5A2113E-BDAE-4C1E-8F00-0C50003ACB0B}" dt="2025-05-20T14:44:23.205" v="140" actId="1076"/>
        <pc:sldMkLst>
          <pc:docMk/>
          <pc:sldMk cId="3209638637" sldId="256"/>
        </pc:sldMkLst>
        <pc:spChg chg="add del mod">
          <ac:chgData name="Antonia Sewell" userId="866fcaf1-a8c1-4c4e-a2a7-8ac41c1bdbec" providerId="ADAL" clId="{D5A2113E-BDAE-4C1E-8F00-0C50003ACB0B}" dt="2025-05-20T14:38:49.649" v="41"/>
          <ac:spMkLst>
            <pc:docMk/>
            <pc:sldMk cId="3209638637" sldId="256"/>
            <ac:spMk id="3" creationId="{3E84E126-98CB-4200-9740-2CBDCE55CBD7}"/>
          </ac:spMkLst>
        </pc:spChg>
        <pc:spChg chg="mod">
          <ac:chgData name="Antonia Sewell" userId="866fcaf1-a8c1-4c4e-a2a7-8ac41c1bdbec" providerId="ADAL" clId="{D5A2113E-BDAE-4C1E-8F00-0C50003ACB0B}" dt="2025-05-20T14:39:12.113" v="45" actId="207"/>
          <ac:spMkLst>
            <pc:docMk/>
            <pc:sldMk cId="3209638637" sldId="256"/>
            <ac:spMk id="4" creationId="{D7A84730-E666-47AF-B296-1DE0B48C86D1}"/>
          </ac:spMkLst>
        </pc:spChg>
        <pc:spChg chg="del">
          <ac:chgData name="Antonia Sewell" userId="866fcaf1-a8c1-4c4e-a2a7-8ac41c1bdbec" providerId="ADAL" clId="{D5A2113E-BDAE-4C1E-8F00-0C50003ACB0B}" dt="2025-05-20T14:38:30.898" v="32" actId="478"/>
          <ac:spMkLst>
            <pc:docMk/>
            <pc:sldMk cId="3209638637" sldId="256"/>
            <ac:spMk id="9" creationId="{D19138E5-6CD8-430D-A5F4-82AED8CC0F59}"/>
          </ac:spMkLst>
        </pc:spChg>
        <pc:spChg chg="del">
          <ac:chgData name="Antonia Sewell" userId="866fcaf1-a8c1-4c4e-a2a7-8ac41c1bdbec" providerId="ADAL" clId="{D5A2113E-BDAE-4C1E-8F00-0C50003ACB0B}" dt="2025-05-20T14:38:32.610" v="33" actId="478"/>
          <ac:spMkLst>
            <pc:docMk/>
            <pc:sldMk cId="3209638637" sldId="256"/>
            <ac:spMk id="16" creationId="{293D24DB-5069-49FA-ACDD-1715E3FCB97A}"/>
          </ac:spMkLst>
        </pc:spChg>
        <pc:picChg chg="mod ord">
          <ac:chgData name="Antonia Sewell" userId="866fcaf1-a8c1-4c4e-a2a7-8ac41c1bdbec" providerId="ADAL" clId="{D5A2113E-BDAE-4C1E-8F00-0C50003ACB0B}" dt="2025-05-20T14:44:23.205" v="140" actId="1076"/>
          <ac:picMkLst>
            <pc:docMk/>
            <pc:sldMk cId="3209638637" sldId="256"/>
            <ac:picMk id="5" creationId="{DF1D1854-971B-B9C8-E05C-A7DF9A5F3960}"/>
          </ac:picMkLst>
        </pc:picChg>
        <pc:picChg chg="add del mod">
          <ac:chgData name="Antonia Sewell" userId="866fcaf1-a8c1-4c4e-a2a7-8ac41c1bdbec" providerId="ADAL" clId="{D5A2113E-BDAE-4C1E-8F00-0C50003ACB0B}" dt="2025-05-20T14:38:25.117" v="30"/>
          <ac:picMkLst>
            <pc:docMk/>
            <pc:sldMk cId="3209638637" sldId="256"/>
            <ac:picMk id="10" creationId="{0AC66690-E467-4BFC-A466-7821229B8DE7}"/>
          </ac:picMkLst>
        </pc:picChg>
        <pc:picChg chg="add del mod">
          <ac:chgData name="Antonia Sewell" userId="866fcaf1-a8c1-4c4e-a2a7-8ac41c1bdbec" providerId="ADAL" clId="{D5A2113E-BDAE-4C1E-8F00-0C50003ACB0B}" dt="2025-05-20T14:38:44.905" v="39"/>
          <ac:picMkLst>
            <pc:docMk/>
            <pc:sldMk cId="3209638637" sldId="256"/>
            <ac:picMk id="11" creationId="{D016D4DD-074E-40A0-849A-49F87A857F33}"/>
          </ac:picMkLst>
        </pc:picChg>
        <pc:picChg chg="add mod ord">
          <ac:chgData name="Antonia Sewell" userId="866fcaf1-a8c1-4c4e-a2a7-8ac41c1bdbec" providerId="ADAL" clId="{D5A2113E-BDAE-4C1E-8F00-0C50003ACB0B}" dt="2025-05-20T14:38:55.161" v="42" actId="167"/>
          <ac:picMkLst>
            <pc:docMk/>
            <pc:sldMk cId="3209638637" sldId="256"/>
            <ac:picMk id="12" creationId="{2311D21C-25A2-4EBB-8A40-65D939589360}"/>
          </ac:picMkLst>
        </pc:picChg>
      </pc:sldChg>
      <pc:sldChg chg="add del">
        <pc:chgData name="Antonia Sewell" userId="866fcaf1-a8c1-4c4e-a2a7-8ac41c1bdbec" providerId="ADAL" clId="{D5A2113E-BDAE-4C1E-8F00-0C50003ACB0B}" dt="2025-05-20T14:40:02.981" v="66" actId="47"/>
        <pc:sldMkLst>
          <pc:docMk/>
          <pc:sldMk cId="2367225942" sldId="258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352695133" sldId="265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2606553239" sldId="266"/>
        </pc:sldMkLst>
      </pc:sldChg>
      <pc:sldChg chg="del ord">
        <pc:chgData name="Antonia Sewell" userId="866fcaf1-a8c1-4c4e-a2a7-8ac41c1bdbec" providerId="ADAL" clId="{D5A2113E-BDAE-4C1E-8F00-0C50003ACB0B}" dt="2025-05-20T14:42:08.727" v="107" actId="47"/>
        <pc:sldMkLst>
          <pc:docMk/>
          <pc:sldMk cId="1964893038" sldId="267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4108129366" sldId="270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613838230" sldId="271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619558060" sldId="308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4017581380" sldId="309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398221448" sldId="315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578569151" sldId="316"/>
        </pc:sldMkLst>
      </pc:sldChg>
      <pc:sldChg chg="delSp add del mod">
        <pc:chgData name="Antonia Sewell" userId="866fcaf1-a8c1-4c4e-a2a7-8ac41c1bdbec" providerId="ADAL" clId="{D5A2113E-BDAE-4C1E-8F00-0C50003ACB0B}" dt="2025-05-20T14:41:32.512" v="96" actId="47"/>
        <pc:sldMkLst>
          <pc:docMk/>
          <pc:sldMk cId="1939269570" sldId="317"/>
        </pc:sldMkLst>
        <pc:picChg chg="del">
          <ac:chgData name="Antonia Sewell" userId="866fcaf1-a8c1-4c4e-a2a7-8ac41c1bdbec" providerId="ADAL" clId="{D5A2113E-BDAE-4C1E-8F00-0C50003ACB0B}" dt="2025-05-20T14:41:27.998" v="94" actId="478"/>
          <ac:picMkLst>
            <pc:docMk/>
            <pc:sldMk cId="1939269570" sldId="317"/>
            <ac:picMk id="2" creationId="{D67C55CA-9AE7-769D-34EC-870E239719B7}"/>
          </ac:picMkLst>
        </pc:picChg>
      </pc:sldChg>
      <pc:sldChg chg="delSp add del mod">
        <pc:chgData name="Antonia Sewell" userId="866fcaf1-a8c1-4c4e-a2a7-8ac41c1bdbec" providerId="ADAL" clId="{D5A2113E-BDAE-4C1E-8F00-0C50003ACB0B}" dt="2025-05-20T14:40:33.721" v="75" actId="47"/>
        <pc:sldMkLst>
          <pc:docMk/>
          <pc:sldMk cId="620644614" sldId="318"/>
        </pc:sldMkLst>
        <pc:picChg chg="del">
          <ac:chgData name="Antonia Sewell" userId="866fcaf1-a8c1-4c4e-a2a7-8ac41c1bdbec" providerId="ADAL" clId="{D5A2113E-BDAE-4C1E-8F00-0C50003ACB0B}" dt="2025-05-20T14:40:19.884" v="71" actId="478"/>
          <ac:picMkLst>
            <pc:docMk/>
            <pc:sldMk cId="620644614" sldId="318"/>
            <ac:picMk id="2" creationId="{81748E8C-D626-233A-A48C-D4CA6EA8957C}"/>
          </ac:picMkLst>
        </pc:picChg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4066999624" sldId="319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943345444" sldId="320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331346826" sldId="322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561488339" sldId="323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970617577" sldId="324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2996245975" sldId="325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359720647" sldId="326"/>
        </pc:sldMkLst>
      </pc:sldChg>
      <pc:sldChg chg="del">
        <pc:chgData name="Antonia Sewell" userId="866fcaf1-a8c1-4c4e-a2a7-8ac41c1bdbec" providerId="ADAL" clId="{D5A2113E-BDAE-4C1E-8F00-0C50003ACB0B}" dt="2025-05-21T10:15:25.555" v="155" actId="47"/>
        <pc:sldMkLst>
          <pc:docMk/>
          <pc:sldMk cId="3392210273" sldId="327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2188234887" sldId="328"/>
        </pc:sldMkLst>
      </pc:sldChg>
      <pc:sldChg chg="addSp delSp modSp mod ord modAnim">
        <pc:chgData name="Antonia Sewell" userId="866fcaf1-a8c1-4c4e-a2a7-8ac41c1bdbec" providerId="ADAL" clId="{D5A2113E-BDAE-4C1E-8F00-0C50003ACB0B}" dt="2025-05-20T14:44:28.852" v="141"/>
        <pc:sldMkLst>
          <pc:docMk/>
          <pc:sldMk cId="2815009960" sldId="329"/>
        </pc:sldMkLst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5" creationId="{7004A9E9-D098-443E-B315-66924FC708A9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6" creationId="{A1C26493-D587-4C49-909D-6096DEC00C9C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7" creationId="{C1E5B8DA-3331-4744-BB44-0F8CAADEC270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8" creationId="{5187CD7E-0B85-4CD7-8337-56D6F2323FBB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9" creationId="{80F56DA2-B633-4C37-96AE-10A239353F9B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10" creationId="{FCEF998F-2F44-4918-8F31-0B099758332E}"/>
          </ac:spMkLst>
        </pc:spChg>
        <pc:spChg chg="add mod">
          <ac:chgData name="Antonia Sewell" userId="866fcaf1-a8c1-4c4e-a2a7-8ac41c1bdbec" providerId="ADAL" clId="{D5A2113E-BDAE-4C1E-8F00-0C50003ACB0B}" dt="2025-05-20T14:39:58.621" v="65" actId="207"/>
          <ac:spMkLst>
            <pc:docMk/>
            <pc:sldMk cId="2815009960" sldId="329"/>
            <ac:spMk id="11" creationId="{9789B4AD-6AC4-485C-A42F-0D907C5A07D8}"/>
          </ac:spMkLst>
        </pc:spChg>
        <pc:picChg chg="add del mod">
          <ac:chgData name="Antonia Sewell" userId="866fcaf1-a8c1-4c4e-a2a7-8ac41c1bdbec" providerId="ADAL" clId="{D5A2113E-BDAE-4C1E-8F00-0C50003ACB0B}" dt="2025-05-20T14:39:55.439" v="64" actId="478"/>
          <ac:picMkLst>
            <pc:docMk/>
            <pc:sldMk cId="2815009960" sldId="329"/>
            <ac:picMk id="4" creationId="{F9CBAD3D-ED29-4840-9E0B-D8D6712FC8A6}"/>
          </ac:picMkLst>
        </pc:picChg>
        <pc:picChg chg="add mod">
          <ac:chgData name="Antonia Sewell" userId="866fcaf1-a8c1-4c4e-a2a7-8ac41c1bdbec" providerId="ADAL" clId="{D5A2113E-BDAE-4C1E-8F00-0C50003ACB0B}" dt="2025-05-20T14:44:28.852" v="141"/>
          <ac:picMkLst>
            <pc:docMk/>
            <pc:sldMk cId="2815009960" sldId="329"/>
            <ac:picMk id="12" creationId="{C63ADE23-A3AF-49DA-A86F-6B1437D72C71}"/>
          </ac:picMkLst>
        </pc:picChg>
      </pc:sldChg>
      <pc:sldChg chg="addSp delSp modSp add mod modAnim">
        <pc:chgData name="Antonia Sewell" userId="866fcaf1-a8c1-4c4e-a2a7-8ac41c1bdbec" providerId="ADAL" clId="{D5A2113E-BDAE-4C1E-8F00-0C50003ACB0B}" dt="2025-05-20T14:43:43.624" v="134" actId="1076"/>
        <pc:sldMkLst>
          <pc:docMk/>
          <pc:sldMk cId="388076188" sldId="330"/>
        </pc:sldMkLst>
        <pc:spChg chg="add del">
          <ac:chgData name="Antonia Sewell" userId="866fcaf1-a8c1-4c4e-a2a7-8ac41c1bdbec" providerId="ADAL" clId="{D5A2113E-BDAE-4C1E-8F00-0C50003ACB0B}" dt="2025-05-20T14:43:17.063" v="122"/>
          <ac:spMkLst>
            <pc:docMk/>
            <pc:sldMk cId="388076188" sldId="330"/>
            <ac:spMk id="3" creationId="{87AA04C8-C6F9-4753-8D1C-19F6624BC093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5" creationId="{FF0E18DA-1C62-433D-9035-00ECC9EBF460}"/>
          </ac:spMkLst>
        </pc:spChg>
        <pc:spChg chg="add mod">
          <ac:chgData name="Antonia Sewell" userId="866fcaf1-a8c1-4c4e-a2a7-8ac41c1bdbec" providerId="ADAL" clId="{D5A2113E-BDAE-4C1E-8F00-0C50003ACB0B}" dt="2025-05-20T14:40:13.370" v="69" actId="207"/>
          <ac:spMkLst>
            <pc:docMk/>
            <pc:sldMk cId="388076188" sldId="330"/>
            <ac:spMk id="6" creationId="{E5BFECC6-27F9-441C-8E77-91F46F8A4E54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7" creationId="{3F90A2F7-8917-44B6-A246-1A5B3342D2FB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3" creationId="{395CDDC0-1027-4811-83B3-B611FDB7CE83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4" creationId="{9C91C7F1-2A22-4D8D-9ABF-FC0AE0C5661A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5" creationId="{927A7255-9D57-4C81-94C0-0D146FC4CDF5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6" creationId="{A843FAEE-2654-41B9-9154-57F0C071C65A}"/>
          </ac:spMkLst>
        </pc:spChg>
        <pc:picChg chg="add del mod">
          <ac:chgData name="Antonia Sewell" userId="866fcaf1-a8c1-4c4e-a2a7-8ac41c1bdbec" providerId="ADAL" clId="{D5A2113E-BDAE-4C1E-8F00-0C50003ACB0B}" dt="2025-05-20T14:40:10.762" v="68" actId="478"/>
          <ac:picMkLst>
            <pc:docMk/>
            <pc:sldMk cId="388076188" sldId="330"/>
            <ac:picMk id="4" creationId="{81B75E26-D912-465B-82EA-80AD2A190C45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8" creationId="{2F252EEA-1DAF-4C9E-99B9-617DB714E881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9" creationId="{9B9FC2A5-C5FB-407F-9154-C3C9F25F073C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10" creationId="{33B1F190-B89D-4D3A-BE4A-6C60BF295A52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12" creationId="{AA11F7A9-AA82-4503-891E-C9B739249651}"/>
          </ac:picMkLst>
        </pc:picChg>
        <pc:picChg chg="add del mod">
          <ac:chgData name="Antonia Sewell" userId="866fcaf1-a8c1-4c4e-a2a7-8ac41c1bdbec" providerId="ADAL" clId="{D5A2113E-BDAE-4C1E-8F00-0C50003ACB0B}" dt="2025-05-20T14:43:17.063" v="122"/>
          <ac:picMkLst>
            <pc:docMk/>
            <pc:sldMk cId="388076188" sldId="330"/>
            <ac:picMk id="17" creationId="{8C870E2C-F4F5-4CD1-AE41-809CED40D996}"/>
          </ac:picMkLst>
        </pc:picChg>
        <pc:picChg chg="add mod">
          <ac:chgData name="Antonia Sewell" userId="866fcaf1-a8c1-4c4e-a2a7-8ac41c1bdbec" providerId="ADAL" clId="{D5A2113E-BDAE-4C1E-8F00-0C50003ACB0B}" dt="2025-05-20T14:43:43.624" v="134" actId="1076"/>
          <ac:picMkLst>
            <pc:docMk/>
            <pc:sldMk cId="388076188" sldId="330"/>
            <ac:picMk id="18" creationId="{4C6FFF3A-901A-4338-9D37-606DD0A29D4D}"/>
          </ac:picMkLst>
        </pc:picChg>
        <pc:cxnChg chg="add mod">
          <ac:chgData name="Antonia Sewell" userId="866fcaf1-a8c1-4c4e-a2a7-8ac41c1bdbec" providerId="ADAL" clId="{D5A2113E-BDAE-4C1E-8F00-0C50003ACB0B}" dt="2025-05-20T14:40:08.515" v="67"/>
          <ac:cxnSpMkLst>
            <pc:docMk/>
            <pc:sldMk cId="388076188" sldId="330"/>
            <ac:cxnSpMk id="11" creationId="{3B323324-5595-4506-B0F1-B9784BF66AD6}"/>
          </ac:cxnSpMkLst>
        </pc:cxnChg>
      </pc:sldChg>
      <pc:sldChg chg="addSp modSp add modAnim">
        <pc:chgData name="Antonia Sewell" userId="866fcaf1-a8c1-4c4e-a2a7-8ac41c1bdbec" providerId="ADAL" clId="{D5A2113E-BDAE-4C1E-8F00-0C50003ACB0B}" dt="2025-05-20T14:40:29.316" v="74" actId="207"/>
        <pc:sldMkLst>
          <pc:docMk/>
          <pc:sldMk cId="2626879048" sldId="331"/>
        </pc:sldMkLst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4" creationId="{F7F6AA92-4D9D-4E1E-8227-D8D582B68A86}"/>
          </ac:spMkLst>
        </pc:spChg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5" creationId="{5A2FFDF9-D57D-4619-AA64-98D8B286627F}"/>
          </ac:spMkLst>
        </pc:spChg>
        <pc:spChg chg="add mod">
          <ac:chgData name="Antonia Sewell" userId="866fcaf1-a8c1-4c4e-a2a7-8ac41c1bdbec" providerId="ADAL" clId="{D5A2113E-BDAE-4C1E-8F00-0C50003ACB0B}" dt="2025-05-20T14:40:26.632" v="73" actId="207"/>
          <ac:spMkLst>
            <pc:docMk/>
            <pc:sldMk cId="2626879048" sldId="331"/>
            <ac:spMk id="7" creationId="{3BE722E7-00FD-4BDA-9177-A1504D2102DD}"/>
          </ac:spMkLst>
        </pc:spChg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9" creationId="{FBB8E0DB-1DF5-447D-8F6C-41D021FE78C1}"/>
          </ac:spMkLst>
        </pc:spChg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11" creationId="{E7F3C01C-F647-4AFC-BDB3-61B8243D1C72}"/>
          </ac:spMkLst>
        </pc:spChg>
        <pc:spChg chg="add mod">
          <ac:chgData name="Antonia Sewell" userId="866fcaf1-a8c1-4c4e-a2a7-8ac41c1bdbec" providerId="ADAL" clId="{D5A2113E-BDAE-4C1E-8F00-0C50003ACB0B}" dt="2025-05-20T14:40:29.316" v="74" actId="207"/>
          <ac:spMkLst>
            <pc:docMk/>
            <pc:sldMk cId="2626879048" sldId="331"/>
            <ac:spMk id="13" creationId="{E2006AAD-7A98-4FD2-AE19-7C8F6E032E3B}"/>
          </ac:spMkLst>
        </pc:sp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6" creationId="{8C04C475-0B40-4650-9A1C-BDBBAE826C48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8" creationId="{CD934045-55B9-445B-945A-CD6A96C85353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10" creationId="{D90124D3-9FB5-4C5C-AB98-CC49EEC7766D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12" creationId="{60B13D37-ECD6-4B9F-A7FD-D77281E02C39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14" creationId="{1DCF75B1-8216-4A39-8FF7-F85DDD517F72}"/>
          </ac:picMkLst>
        </pc:picChg>
      </pc:sldChg>
      <pc:sldChg chg="addSp delSp modSp add mod">
        <pc:chgData name="Antonia Sewell" userId="866fcaf1-a8c1-4c4e-a2a7-8ac41c1bdbec" providerId="ADAL" clId="{D5A2113E-BDAE-4C1E-8F00-0C50003ACB0B}" dt="2025-05-20T14:45:05.560" v="149" actId="1076"/>
        <pc:sldMkLst>
          <pc:docMk/>
          <pc:sldMk cId="725552649" sldId="332"/>
        </pc:sldMkLst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5" creationId="{75986009-D584-489D-9068-6E9DD56E00A7}"/>
          </ac:spMkLst>
        </pc:spChg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6" creationId="{26E01690-2AAB-436B-B890-96A579539E00}"/>
          </ac:spMkLst>
        </pc:spChg>
        <pc:spChg chg="add mod">
          <ac:chgData name="Antonia Sewell" userId="866fcaf1-a8c1-4c4e-a2a7-8ac41c1bdbec" providerId="ADAL" clId="{D5A2113E-BDAE-4C1E-8F00-0C50003ACB0B}" dt="2025-05-20T14:40:43.833" v="79" actId="207"/>
          <ac:spMkLst>
            <pc:docMk/>
            <pc:sldMk cId="725552649" sldId="332"/>
            <ac:spMk id="8" creationId="{DAAD3B87-32AA-44AC-94F1-7FED01C70437}"/>
          </ac:spMkLst>
        </pc:spChg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10" creationId="{C87609E9-D253-4A8A-8D04-A562C761A7B5}"/>
          </ac:spMkLst>
        </pc:spChg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12" creationId="{907EE97D-372A-4730-ADE1-7235489526EE}"/>
          </ac:spMkLst>
        </pc:spChg>
        <pc:spChg chg="add mod">
          <ac:chgData name="Antonia Sewell" userId="866fcaf1-a8c1-4c4e-a2a7-8ac41c1bdbec" providerId="ADAL" clId="{D5A2113E-BDAE-4C1E-8F00-0C50003ACB0B}" dt="2025-05-20T14:40:42.187" v="78" actId="207"/>
          <ac:spMkLst>
            <pc:docMk/>
            <pc:sldMk cId="725552649" sldId="332"/>
            <ac:spMk id="14" creationId="{2DBDD288-8E62-41B7-B467-4D01BDDBE18B}"/>
          </ac:spMkLst>
        </pc:spChg>
        <pc:picChg chg="add del mod">
          <ac:chgData name="Antonia Sewell" userId="866fcaf1-a8c1-4c4e-a2a7-8ac41c1bdbec" providerId="ADAL" clId="{D5A2113E-BDAE-4C1E-8F00-0C50003ACB0B}" dt="2025-05-20T14:40:40.142" v="77" actId="478"/>
          <ac:picMkLst>
            <pc:docMk/>
            <pc:sldMk cId="725552649" sldId="332"/>
            <ac:picMk id="4" creationId="{9CCBCC67-BD09-498D-88F6-FC46401CD6B8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7" creationId="{9417419E-313A-45BE-A623-BFDD5C690912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9" creationId="{A5B52DE9-9DFC-43C5-8D23-6D86CE32D081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11" creationId="{40A8A5BF-A9DD-436C-84A2-9C1CD08DC51E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13" creationId="{9E866A28-4FA4-4AAF-A0AB-CAEBCEF19F7B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15" creationId="{B33A4F0B-DBC9-49FC-A384-553443F2B21E}"/>
          </ac:picMkLst>
        </pc:picChg>
        <pc:picChg chg="add mod">
          <ac:chgData name="Antonia Sewell" userId="866fcaf1-a8c1-4c4e-a2a7-8ac41c1bdbec" providerId="ADAL" clId="{D5A2113E-BDAE-4C1E-8F00-0C50003ACB0B}" dt="2025-05-20T14:45:02.681" v="148" actId="1076"/>
          <ac:picMkLst>
            <pc:docMk/>
            <pc:sldMk cId="725552649" sldId="332"/>
            <ac:picMk id="16" creationId="{EF220BC7-ED3E-424C-AD29-0E7828CB8BD8}"/>
          </ac:picMkLst>
        </pc:picChg>
        <pc:picChg chg="add mod">
          <ac:chgData name="Antonia Sewell" userId="866fcaf1-a8c1-4c4e-a2a7-8ac41c1bdbec" providerId="ADAL" clId="{D5A2113E-BDAE-4C1E-8F00-0C50003ACB0B}" dt="2025-05-20T14:45:05.560" v="149" actId="1076"/>
          <ac:picMkLst>
            <pc:docMk/>
            <pc:sldMk cId="725552649" sldId="332"/>
            <ac:picMk id="17" creationId="{93E77DED-F158-45CE-9797-BBAC6FB617AE}"/>
          </ac:picMkLst>
        </pc:picChg>
      </pc:sldChg>
      <pc:sldChg chg="addSp modSp add">
        <pc:chgData name="Antonia Sewell" userId="866fcaf1-a8c1-4c4e-a2a7-8ac41c1bdbec" providerId="ADAL" clId="{D5A2113E-BDAE-4C1E-8F00-0C50003ACB0B}" dt="2025-05-20T14:40:53.209" v="83"/>
        <pc:sldMkLst>
          <pc:docMk/>
          <pc:sldMk cId="2229447206" sldId="333"/>
        </pc:sldMkLst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4" creationId="{7759DB62-DC75-4FCE-BAE2-9E1C37552520}"/>
          </ac:spMkLst>
        </pc:spChg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6" creationId="{598CB19F-2682-4AD6-9B03-106612BBE589}"/>
          </ac:spMkLst>
        </pc:spChg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7" creationId="{CEBF6E74-1C59-4772-8103-0C899A647CDD}"/>
          </ac:spMkLst>
        </pc:spChg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8" creationId="{8B27E7A1-72C4-4FE9-81E7-41F06C8427FB}"/>
          </ac:spMkLst>
        </pc:spChg>
        <pc:picChg chg="add mod">
          <ac:chgData name="Antonia Sewell" userId="866fcaf1-a8c1-4c4e-a2a7-8ac41c1bdbec" providerId="ADAL" clId="{D5A2113E-BDAE-4C1E-8F00-0C50003ACB0B}" dt="2025-05-20T14:40:53.209" v="83"/>
          <ac:picMkLst>
            <pc:docMk/>
            <pc:sldMk cId="2229447206" sldId="333"/>
            <ac:picMk id="5" creationId="{8396F6A4-B7F2-41AF-BD7C-221C47195244}"/>
          </ac:picMkLst>
        </pc:picChg>
      </pc:sldChg>
      <pc:sldChg chg="addSp delSp modSp add mod modAnim">
        <pc:chgData name="Antonia Sewell" userId="866fcaf1-a8c1-4c4e-a2a7-8ac41c1bdbec" providerId="ADAL" clId="{D5A2113E-BDAE-4C1E-8F00-0C50003ACB0B}" dt="2025-05-20T14:43:59.350" v="137" actId="478"/>
        <pc:sldMkLst>
          <pc:docMk/>
          <pc:sldMk cId="3973133528" sldId="334"/>
        </pc:sldMkLst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4" creationId="{1D4BB96D-6E26-4BDD-B3A3-0A66807B9419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6" creationId="{BD88418A-5240-44D0-9DB4-DB90EBF6FE21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7" creationId="{05CAC79D-C3EC-42BD-A0E5-FF201368BCBA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8" creationId="{4689235B-4AFD-42C8-AB72-05496D5E8FC7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9" creationId="{3A678C7F-B5D1-468A-B7DC-827DD093AEF5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10" creationId="{5BC5F0BB-7C92-400F-B605-CD05BC5AD0B6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11" creationId="{0DA46316-582D-425F-97C3-20B28F945978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12" creationId="{5983C565-AC5D-44FE-902D-CE5842DC1966}"/>
          </ac:spMkLst>
        </pc:spChg>
        <pc:picChg chg="add mod">
          <ac:chgData name="Antonia Sewell" userId="866fcaf1-a8c1-4c4e-a2a7-8ac41c1bdbec" providerId="ADAL" clId="{D5A2113E-BDAE-4C1E-8F00-0C50003ACB0B}" dt="2025-05-20T14:41:01.282" v="85"/>
          <ac:picMkLst>
            <pc:docMk/>
            <pc:sldMk cId="3973133528" sldId="334"/>
            <ac:picMk id="5" creationId="{F4C4C703-D97E-4CA5-9A9F-927DF93B2411}"/>
          </ac:picMkLst>
        </pc:picChg>
        <pc:picChg chg="add del mod">
          <ac:chgData name="Antonia Sewell" userId="866fcaf1-a8c1-4c4e-a2a7-8ac41c1bdbec" providerId="ADAL" clId="{D5A2113E-BDAE-4C1E-8F00-0C50003ACB0B}" dt="2025-05-20T14:43:59.350" v="137" actId="478"/>
          <ac:picMkLst>
            <pc:docMk/>
            <pc:sldMk cId="3973133528" sldId="334"/>
            <ac:picMk id="13" creationId="{E7307205-27B7-4F87-97E0-A87394DE2A9F}"/>
          </ac:picMkLst>
        </pc:picChg>
      </pc:sldChg>
      <pc:sldChg chg="addSp modSp add modAnim">
        <pc:chgData name="Antonia Sewell" userId="866fcaf1-a8c1-4c4e-a2a7-8ac41c1bdbec" providerId="ADAL" clId="{D5A2113E-BDAE-4C1E-8F00-0C50003ACB0B}" dt="2025-05-20T14:41:08.828" v="89"/>
        <pc:sldMkLst>
          <pc:docMk/>
          <pc:sldMk cId="3633285409" sldId="335"/>
        </pc:sldMkLst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4" creationId="{8F7DCE5E-AC70-436D-A253-F5DEDEE1F481}"/>
          </ac:spMkLst>
        </pc:spChg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6" creationId="{40AA97B6-5604-4FCD-B453-F2BF0E0B6C13}"/>
          </ac:spMkLst>
        </pc:spChg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7" creationId="{D38AEF4E-A4B3-4BF9-9485-7E4C789662E9}"/>
          </ac:spMkLst>
        </pc:spChg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8" creationId="{5DC38A64-70A9-4757-86D5-653ED31C0774}"/>
          </ac:spMkLst>
        </pc:spChg>
        <pc:picChg chg="add mod">
          <ac:chgData name="Antonia Sewell" userId="866fcaf1-a8c1-4c4e-a2a7-8ac41c1bdbec" providerId="ADAL" clId="{D5A2113E-BDAE-4C1E-8F00-0C50003ACB0B}" dt="2025-05-20T14:41:08.828" v="89"/>
          <ac:picMkLst>
            <pc:docMk/>
            <pc:sldMk cId="3633285409" sldId="335"/>
            <ac:picMk id="5" creationId="{B8BFDD41-68EF-4439-933F-E1CCD7C4D9A7}"/>
          </ac:picMkLst>
        </pc:picChg>
      </pc:sldChg>
      <pc:sldChg chg="addSp delSp modSp add mod">
        <pc:chgData name="Antonia Sewell" userId="866fcaf1-a8c1-4c4e-a2a7-8ac41c1bdbec" providerId="ADAL" clId="{D5A2113E-BDAE-4C1E-8F00-0C50003ACB0B}" dt="2025-05-20T14:41:22.360" v="92" actId="478"/>
        <pc:sldMkLst>
          <pc:docMk/>
          <pc:sldMk cId="911778556" sldId="336"/>
        </pc:sldMkLst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5" creationId="{F530061E-D67D-4112-8399-3B71782CC4EE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6" creationId="{9F0D2438-C169-4830-8D12-C7B5391AC01D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7" creationId="{6EC37282-B65D-4A5A-9289-841482A5C5F8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0" creationId="{14A38991-0BBA-4C0E-A7D4-F7EF57EF6211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1" creationId="{904A5BB4-6644-4440-A191-509DD16E58ED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5" creationId="{FEE3D80B-2090-4500-985A-016FC081AEA9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6" creationId="{C566BC7C-278E-4FEB-B7B4-E4F5E2537519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7" creationId="{CA95BA71-8B31-4FAB-8088-0F0DA2EDF158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9" creationId="{9AE887AD-5D7C-40C6-9BD1-D3C538FD72BD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0" creationId="{434B853C-8D54-49B2-98F7-94A989AFE0AA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1" creationId="{0DD2A5A6-D722-4799-B8C6-1C4DF1D275AF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2" creationId="{2651A555-B04E-4B53-97DF-96A11B4FB2B4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3" creationId="{26FD1B65-1F38-42F7-8C58-0E02C1EE27F1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4" creationId="{30BD8D27-E7A8-42C2-90A6-8E5FCF3DBAB5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5" creationId="{D5A7E0E9-67EE-429B-A2E0-39CA6A266242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6" creationId="{6648E43B-BCFF-4948-BB7D-C04323CA062D}"/>
          </ac:spMkLst>
        </pc:spChg>
        <pc:picChg chg="add del mod">
          <ac:chgData name="Antonia Sewell" userId="866fcaf1-a8c1-4c4e-a2a7-8ac41c1bdbec" providerId="ADAL" clId="{D5A2113E-BDAE-4C1E-8F00-0C50003ACB0B}" dt="2025-05-20T14:41:22.360" v="92" actId="478"/>
          <ac:picMkLst>
            <pc:docMk/>
            <pc:sldMk cId="911778556" sldId="336"/>
            <ac:picMk id="4" creationId="{4407741C-482B-4D3D-AFCC-49C3F4F4442B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8" creationId="{B2784AFB-9B3E-43AE-A285-3D791795F702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9" creationId="{684CCF69-D950-447C-9F0B-54B4DB6897A7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14" creationId="{B9040698-B4A6-4ED4-89ED-E1E048028A2D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18" creationId="{F13BE1F0-A5E8-4026-AB44-46E07121A71E}"/>
          </ac:picMkLst>
        </pc:picChg>
        <pc:cxnChg chg="add mod">
          <ac:chgData name="Antonia Sewell" userId="866fcaf1-a8c1-4c4e-a2a7-8ac41c1bdbec" providerId="ADAL" clId="{D5A2113E-BDAE-4C1E-8F00-0C50003ACB0B}" dt="2025-05-20T14:41:16.918" v="91"/>
          <ac:cxnSpMkLst>
            <pc:docMk/>
            <pc:sldMk cId="911778556" sldId="336"/>
            <ac:cxnSpMk id="12" creationId="{5EFAD66E-2B67-46BB-B88B-F3E4EA76A207}"/>
          </ac:cxnSpMkLst>
        </pc:cxnChg>
        <pc:cxnChg chg="add mod">
          <ac:chgData name="Antonia Sewell" userId="866fcaf1-a8c1-4c4e-a2a7-8ac41c1bdbec" providerId="ADAL" clId="{D5A2113E-BDAE-4C1E-8F00-0C50003ACB0B}" dt="2025-05-20T14:41:16.918" v="91"/>
          <ac:cxnSpMkLst>
            <pc:docMk/>
            <pc:sldMk cId="911778556" sldId="336"/>
            <ac:cxnSpMk id="13" creationId="{45EFFB87-BA1D-4E99-A6F5-A4001B1DCB6E}"/>
          </ac:cxnSpMkLst>
        </pc:cxnChg>
      </pc:sldChg>
      <pc:sldChg chg="add del">
        <pc:chgData name="Antonia Sewell" userId="866fcaf1-a8c1-4c4e-a2a7-8ac41c1bdbec" providerId="ADAL" clId="{D5A2113E-BDAE-4C1E-8F00-0C50003ACB0B}" dt="2025-05-20T14:40:15.929" v="70" actId="47"/>
        <pc:sldMkLst>
          <pc:docMk/>
          <pc:sldMk cId="3843225037" sldId="337"/>
        </pc:sldMkLst>
      </pc:sldChg>
      <pc:sldChg chg="add del">
        <pc:chgData name="Antonia Sewell" userId="866fcaf1-a8c1-4c4e-a2a7-8ac41c1bdbec" providerId="ADAL" clId="{D5A2113E-BDAE-4C1E-8F00-0C50003ACB0B}" dt="2025-05-20T14:40:46.422" v="80" actId="47"/>
        <pc:sldMkLst>
          <pc:docMk/>
          <pc:sldMk cId="61626124" sldId="338"/>
        </pc:sldMkLst>
      </pc:sldChg>
      <pc:sldChg chg="addSp delSp modSp add mod ord delAnim modAnim">
        <pc:chgData name="Antonia Sewell" userId="866fcaf1-a8c1-4c4e-a2a7-8ac41c1bdbec" providerId="ADAL" clId="{D5A2113E-BDAE-4C1E-8F00-0C50003ACB0B}" dt="2025-05-21T10:15:00.388" v="154" actId="14100"/>
        <pc:sldMkLst>
          <pc:docMk/>
          <pc:sldMk cId="1610950563" sldId="339"/>
        </pc:sldMkLst>
        <pc:picChg chg="add mod">
          <ac:chgData name="Antonia Sewell" userId="866fcaf1-a8c1-4c4e-a2a7-8ac41c1bdbec" providerId="ADAL" clId="{D5A2113E-BDAE-4C1E-8F00-0C50003ACB0B}" dt="2025-05-21T10:15:00.388" v="154" actId="14100"/>
          <ac:picMkLst>
            <pc:docMk/>
            <pc:sldMk cId="1610950563" sldId="339"/>
            <ac:picMk id="2" creationId="{40B885B5-CC92-4A33-950A-3522C1EED7D7}"/>
          </ac:picMkLst>
        </pc:picChg>
        <pc:picChg chg="del">
          <ac:chgData name="Antonia Sewell" userId="866fcaf1-a8c1-4c4e-a2a7-8ac41c1bdbec" providerId="ADAL" clId="{D5A2113E-BDAE-4C1E-8F00-0C50003ACB0B}" dt="2025-05-21T10:14:24.194" v="151" actId="478"/>
          <ac:picMkLst>
            <pc:docMk/>
            <pc:sldMk cId="1610950563" sldId="339"/>
            <ac:picMk id="6" creationId="{996268A5-7116-2356-FD53-4E34227E49F6}"/>
          </ac:picMkLst>
        </pc:picChg>
        <pc:picChg chg="del">
          <ac:chgData name="Antonia Sewell" userId="866fcaf1-a8c1-4c4e-a2a7-8ac41c1bdbec" providerId="ADAL" clId="{D5A2113E-BDAE-4C1E-8F00-0C50003ACB0B}" dt="2025-05-21T10:14:22.177" v="150" actId="478"/>
          <ac:picMkLst>
            <pc:docMk/>
            <pc:sldMk cId="1610950563" sldId="339"/>
            <ac:picMk id="7" creationId="{845BB7FC-FDD0-AA08-4029-709009F4D48C}"/>
          </ac:picMkLst>
        </pc:picChg>
      </pc:sldChg>
      <pc:sldChg chg="add del setBg">
        <pc:chgData name="Antonia Sewell" userId="866fcaf1-a8c1-4c4e-a2a7-8ac41c1bdbec" providerId="ADAL" clId="{D5A2113E-BDAE-4C1E-8F00-0C50003ACB0B}" dt="2025-05-20T14:40:57.977" v="84" actId="47"/>
        <pc:sldMkLst>
          <pc:docMk/>
          <pc:sldMk cId="382823268" sldId="340"/>
        </pc:sldMkLst>
      </pc:sldChg>
      <pc:sldChg chg="add del setBg">
        <pc:chgData name="Antonia Sewell" userId="866fcaf1-a8c1-4c4e-a2a7-8ac41c1bdbec" providerId="ADAL" clId="{D5A2113E-BDAE-4C1E-8F00-0C50003ACB0B}" dt="2025-05-20T14:41:04.231" v="86" actId="47"/>
        <pc:sldMkLst>
          <pc:docMk/>
          <pc:sldMk cId="659520735" sldId="341"/>
        </pc:sldMkLst>
      </pc:sldChg>
      <pc:sldChg chg="add del setBg">
        <pc:chgData name="Antonia Sewell" userId="866fcaf1-a8c1-4c4e-a2a7-8ac41c1bdbec" providerId="ADAL" clId="{D5A2113E-BDAE-4C1E-8F00-0C50003ACB0B}" dt="2025-05-20T14:41:12.168" v="90" actId="47"/>
        <pc:sldMkLst>
          <pc:docMk/>
          <pc:sldMk cId="3970181306" sldId="342"/>
        </pc:sldMkLst>
      </pc:sldChg>
      <pc:sldChg chg="add del">
        <pc:chgData name="Antonia Sewell" userId="866fcaf1-a8c1-4c4e-a2a7-8ac41c1bdbec" providerId="ADAL" clId="{D5A2113E-BDAE-4C1E-8F00-0C50003ACB0B}" dt="2025-05-20T14:41:24.853" v="93" actId="47"/>
        <pc:sldMkLst>
          <pc:docMk/>
          <pc:sldMk cId="1518389203" sldId="343"/>
        </pc:sldMkLst>
      </pc:sldChg>
      <pc:sldChg chg="delSp add del mod">
        <pc:chgData name="Antonia Sewell" userId="866fcaf1-a8c1-4c4e-a2a7-8ac41c1bdbec" providerId="ADAL" clId="{D5A2113E-BDAE-4C1E-8F00-0C50003ACB0B}" dt="2025-05-20T14:41:51.152" v="103" actId="47"/>
        <pc:sldMkLst>
          <pc:docMk/>
          <pc:sldMk cId="1009753440" sldId="344"/>
        </pc:sldMkLst>
        <pc:picChg chg="del">
          <ac:chgData name="Antonia Sewell" userId="866fcaf1-a8c1-4c4e-a2a7-8ac41c1bdbec" providerId="ADAL" clId="{D5A2113E-BDAE-4C1E-8F00-0C50003ACB0B}" dt="2025-05-20T14:41:43.851" v="101" actId="478"/>
          <ac:picMkLst>
            <pc:docMk/>
            <pc:sldMk cId="1009753440" sldId="344"/>
            <ac:picMk id="9" creationId="{92EB2231-0C36-AA22-AC44-E3CC5AA15E75}"/>
          </ac:picMkLst>
        </pc:picChg>
      </pc:sldChg>
      <pc:sldChg chg="delSp add del mod">
        <pc:chgData name="Antonia Sewell" userId="866fcaf1-a8c1-4c4e-a2a7-8ac41c1bdbec" providerId="ADAL" clId="{D5A2113E-BDAE-4C1E-8F00-0C50003ACB0B}" dt="2025-05-20T14:42:00.638" v="106" actId="47"/>
        <pc:sldMkLst>
          <pc:docMk/>
          <pc:sldMk cId="4247019917" sldId="345"/>
        </pc:sldMkLst>
        <pc:picChg chg="del">
          <ac:chgData name="Antonia Sewell" userId="866fcaf1-a8c1-4c4e-a2a7-8ac41c1bdbec" providerId="ADAL" clId="{D5A2113E-BDAE-4C1E-8F00-0C50003ACB0B}" dt="2025-05-20T14:41:53.167" v="104" actId="478"/>
          <ac:picMkLst>
            <pc:docMk/>
            <pc:sldMk cId="4247019917" sldId="345"/>
            <ac:picMk id="2" creationId="{A586BC0C-001A-55F5-1A33-4E2C8F6B28C1}"/>
          </ac:picMkLst>
        </pc:picChg>
      </pc:sldChg>
      <pc:sldChg chg="addSp modSp add">
        <pc:chgData name="Antonia Sewell" userId="866fcaf1-a8c1-4c4e-a2a7-8ac41c1bdbec" providerId="ADAL" clId="{D5A2113E-BDAE-4C1E-8F00-0C50003ACB0B}" dt="2025-05-20T14:41:30.514" v="95"/>
        <pc:sldMkLst>
          <pc:docMk/>
          <pc:sldMk cId="1338586943" sldId="346"/>
        </pc:sldMkLst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4" creationId="{95757712-D639-4DA2-957A-680C1FE87EA8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6" creationId="{D3B38AE8-5221-4446-BE0B-9FFF9DB72EFB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7" creationId="{5595214D-C642-4CE3-84DE-C8FF9803CE4F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8" creationId="{E70E741F-F0B8-4339-9BD6-21B1DF7AA6D9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9" creationId="{70C43A2B-9AA4-4920-AFBF-E5674AFA35D9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10" creationId="{B3CD35AE-946A-4CBB-A8A1-462EF6CFB8AF}"/>
          </ac:spMkLst>
        </pc:spChg>
        <pc:picChg chg="add mod">
          <ac:chgData name="Antonia Sewell" userId="866fcaf1-a8c1-4c4e-a2a7-8ac41c1bdbec" providerId="ADAL" clId="{D5A2113E-BDAE-4C1E-8F00-0C50003ACB0B}" dt="2025-05-20T14:41:30.514" v="95"/>
          <ac:picMkLst>
            <pc:docMk/>
            <pc:sldMk cId="1338586943" sldId="346"/>
            <ac:picMk id="5" creationId="{E3B5015F-4A88-4E86-93B4-452D9213EDF0}"/>
          </ac:picMkLst>
        </pc:picChg>
      </pc:sldChg>
      <pc:sldChg chg="addSp modSp add">
        <pc:chgData name="Antonia Sewell" userId="866fcaf1-a8c1-4c4e-a2a7-8ac41c1bdbec" providerId="ADAL" clId="{D5A2113E-BDAE-4C1E-8F00-0C50003ACB0B}" dt="2025-05-20T14:41:46.871" v="102"/>
        <pc:sldMkLst>
          <pc:docMk/>
          <pc:sldMk cId="2614737549" sldId="347"/>
        </pc:sldMkLst>
        <pc:spChg chg="add mod">
          <ac:chgData name="Antonia Sewell" userId="866fcaf1-a8c1-4c4e-a2a7-8ac41c1bdbec" providerId="ADAL" clId="{D5A2113E-BDAE-4C1E-8F00-0C50003ACB0B}" dt="2025-05-20T14:41:46.871" v="102"/>
          <ac:spMkLst>
            <pc:docMk/>
            <pc:sldMk cId="2614737549" sldId="347"/>
            <ac:spMk id="4" creationId="{A613C939-F7A9-4BBF-A1AD-E5A30D2412A2}"/>
          </ac:spMkLst>
        </pc:spChg>
        <pc:spChg chg="add mod">
          <ac:chgData name="Antonia Sewell" userId="866fcaf1-a8c1-4c4e-a2a7-8ac41c1bdbec" providerId="ADAL" clId="{D5A2113E-BDAE-4C1E-8F00-0C50003ACB0B}" dt="2025-05-20T14:41:46.871" v="102"/>
          <ac:spMkLst>
            <pc:docMk/>
            <pc:sldMk cId="2614737549" sldId="347"/>
            <ac:spMk id="5" creationId="{0A438643-DCE3-4F50-AB31-66E3CFA52BCC}"/>
          </ac:spMkLst>
        </pc:spChg>
        <pc:spChg chg="add mod">
          <ac:chgData name="Antonia Sewell" userId="866fcaf1-a8c1-4c4e-a2a7-8ac41c1bdbec" providerId="ADAL" clId="{D5A2113E-BDAE-4C1E-8F00-0C50003ACB0B}" dt="2025-05-20T14:41:46.871" v="102"/>
          <ac:spMkLst>
            <pc:docMk/>
            <pc:sldMk cId="2614737549" sldId="347"/>
            <ac:spMk id="6" creationId="{26B04E33-C5B0-4E8F-86B9-0564B2C081B5}"/>
          </ac:spMkLst>
        </pc:spChg>
      </pc:sldChg>
      <pc:sldChg chg="addSp modSp add mod modAnim">
        <pc:chgData name="Antonia Sewell" userId="866fcaf1-a8c1-4c4e-a2a7-8ac41c1bdbec" providerId="ADAL" clId="{D5A2113E-BDAE-4C1E-8F00-0C50003ACB0B}" dt="2025-05-20T14:42:52.179" v="120"/>
        <pc:sldMkLst>
          <pc:docMk/>
          <pc:sldMk cId="3657630759" sldId="348"/>
        </pc:sldMkLst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4" creationId="{72A8DC73-C768-4E08-9021-891B301804B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5" creationId="{E2A58446-BD4B-4F16-921B-D6BA6C3E0365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6" creationId="{810F62C5-E5CB-4C3D-B407-682746B6AD67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7" creationId="{B83802BF-755B-4B72-AFCF-E8F85D3F17A3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8" creationId="{03E99B51-2A83-46E9-A484-E57E0A3ECC6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9" creationId="{6EC3DD83-3B7A-4D8D-B438-998C3E9CAC6B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1" creationId="{15C9802D-2880-40CF-B225-F46153A807AC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3" creationId="{8396E2ED-D59C-4B12-A5ED-442E011E9B1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7" creationId="{D3B89B11-30ED-46C2-8664-14260649250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8" creationId="{1F1A59DE-9969-4E73-AD76-D8D89A7D792D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9" creationId="{557E90A6-F957-4400-933F-BCF893891E78}"/>
          </ac:spMkLst>
        </pc:sp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0" creationId="{F6EFCBBE-5276-46D3-BA24-73C61085B96D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2" creationId="{5D1C8BFB-64B8-4CBB-B8A6-F9DD722AE248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4" creationId="{28DC08EF-F8C9-4707-A667-A946535C7889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5" creationId="{2F498653-E05D-4C63-89ED-C23B0837B117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6" creationId="{0F71A68F-B449-4749-9774-84BA5F0769F2}"/>
          </ac:picMkLst>
        </pc:picChg>
        <pc:picChg chg="add mod">
          <ac:chgData name="Antonia Sewell" userId="866fcaf1-a8c1-4c4e-a2a7-8ac41c1bdbec" providerId="ADAL" clId="{D5A2113E-BDAE-4C1E-8F00-0C50003ACB0B}" dt="2025-05-20T14:42:28.928" v="113" actId="1076"/>
          <ac:picMkLst>
            <pc:docMk/>
            <pc:sldMk cId="3657630759" sldId="348"/>
            <ac:picMk id="20" creationId="{9AD8B79E-9098-4B90-AA8B-24D430F8B920}"/>
          </ac:picMkLst>
        </pc:picChg>
        <pc:picChg chg="add mod">
          <ac:chgData name="Antonia Sewell" userId="866fcaf1-a8c1-4c4e-a2a7-8ac41c1bdbec" providerId="ADAL" clId="{D5A2113E-BDAE-4C1E-8F00-0C50003ACB0B}" dt="2025-05-20T14:42:52.179" v="120"/>
          <ac:picMkLst>
            <pc:docMk/>
            <pc:sldMk cId="3657630759" sldId="348"/>
            <ac:picMk id="21" creationId="{EA157896-FBA0-4C25-BAE9-FB5475FD824A}"/>
          </ac:picMkLst>
        </pc:picChg>
      </pc:sldChg>
      <pc:sldChg chg="add del">
        <pc:chgData name="Antonia Sewell" userId="866fcaf1-a8c1-4c4e-a2a7-8ac41c1bdbec" providerId="ADAL" clId="{D5A2113E-BDAE-4C1E-8F00-0C50003ACB0B}" dt="2025-05-20T14:42:17.052" v="109" actId="47"/>
        <pc:sldMkLst>
          <pc:docMk/>
          <pc:sldMk cId="4104055598" sldId="349"/>
        </pc:sldMkLst>
      </pc:sldChg>
      <pc:sldChg chg="add del">
        <pc:chgData name="Antonia Sewell" userId="866fcaf1-a8c1-4c4e-a2a7-8ac41c1bdbec" providerId="ADAL" clId="{D5A2113E-BDAE-4C1E-8F00-0C50003ACB0B}" dt="2025-05-20T14:42:08.727" v="107" actId="47"/>
        <pc:sldMkLst>
          <pc:docMk/>
          <pc:sldMk cId="3085814679" sldId="350"/>
        </pc:sldMkLst>
      </pc:sldChg>
      <pc:sldChg chg="add del">
        <pc:chgData name="Antonia Sewell" userId="866fcaf1-a8c1-4c4e-a2a7-8ac41c1bdbec" providerId="ADAL" clId="{D5A2113E-BDAE-4C1E-8F00-0C50003ACB0B}" dt="2025-05-20T14:42:08.727" v="107" actId="47"/>
        <pc:sldMkLst>
          <pc:docMk/>
          <pc:sldMk cId="241748637" sldId="351"/>
        </pc:sldMkLst>
      </pc:sldChg>
      <pc:sldMasterChg chg="delSldLayout">
        <pc:chgData name="Antonia Sewell" userId="866fcaf1-a8c1-4c4e-a2a7-8ac41c1bdbec" providerId="ADAL" clId="{D5A2113E-BDAE-4C1E-8F00-0C50003ACB0B}" dt="2025-05-20T14:41:51.152" v="103" actId="47"/>
        <pc:sldMasterMkLst>
          <pc:docMk/>
          <pc:sldMasterMk cId="2029497861" sldId="2147483648"/>
        </pc:sldMasterMkLst>
        <pc:sldLayoutChg chg="del">
          <pc:chgData name="Antonia Sewell" userId="866fcaf1-a8c1-4c4e-a2a7-8ac41c1bdbec" providerId="ADAL" clId="{D5A2113E-BDAE-4C1E-8F00-0C50003ACB0B}" dt="2025-05-20T14:41:51.152" v="103" actId="47"/>
          <pc:sldLayoutMkLst>
            <pc:docMk/>
            <pc:sldMasterMk cId="2029497861" sldId="2147483648"/>
            <pc:sldLayoutMk cId="1590763923" sldId="2147483692"/>
          </pc:sldLayoutMkLst>
        </pc:sldLayoutChg>
      </pc:sldMasterChg>
    </pc:docChg>
  </pc:docChgLst>
  <pc:docChgLst>
    <pc:chgData name="Antonia Sewell" userId="866fcaf1-a8c1-4c4e-a2a7-8ac41c1bdbec" providerId="ADAL" clId="{F34A42C3-76FA-4B45-A408-9A6E745C0759}"/>
    <pc:docChg chg="custSel addSld modSld">
      <pc:chgData name="Antonia Sewell" userId="866fcaf1-a8c1-4c4e-a2a7-8ac41c1bdbec" providerId="ADAL" clId="{F34A42C3-76FA-4B45-A408-9A6E745C0759}" dt="2025-05-20T14:27:26.345" v="3" actId="478"/>
      <pc:docMkLst>
        <pc:docMk/>
      </pc:docMkLst>
      <pc:sldChg chg="modSp mod">
        <pc:chgData name="Antonia Sewell" userId="866fcaf1-a8c1-4c4e-a2a7-8ac41c1bdbec" providerId="ADAL" clId="{F34A42C3-76FA-4B45-A408-9A6E745C0759}" dt="2025-05-20T14:27:11.430" v="0" actId="20577"/>
        <pc:sldMkLst>
          <pc:docMk/>
          <pc:sldMk cId="3209638637" sldId="256"/>
        </pc:sldMkLst>
        <pc:spChg chg="mod">
          <ac:chgData name="Antonia Sewell" userId="866fcaf1-a8c1-4c4e-a2a7-8ac41c1bdbec" providerId="ADAL" clId="{F34A42C3-76FA-4B45-A408-9A6E745C0759}" dt="2025-05-20T14:27:11.430" v="0" actId="20577"/>
          <ac:spMkLst>
            <pc:docMk/>
            <pc:sldMk cId="3209638637" sldId="256"/>
            <ac:spMk id="15" creationId="{1CF51FA2-D8B6-445D-8942-29CE04789CDF}"/>
          </ac:spMkLst>
        </pc:spChg>
      </pc:sldChg>
      <pc:sldChg chg="modSp mod">
        <pc:chgData name="Antonia Sewell" userId="866fcaf1-a8c1-4c4e-a2a7-8ac41c1bdbec" providerId="ADAL" clId="{F34A42C3-76FA-4B45-A408-9A6E745C0759}" dt="2025-05-20T14:27:14.637" v="1" actId="20577"/>
        <pc:sldMkLst>
          <pc:docMk/>
          <pc:sldMk cId="1359720647" sldId="326"/>
        </pc:sldMkLst>
        <pc:spChg chg="mod">
          <ac:chgData name="Antonia Sewell" userId="866fcaf1-a8c1-4c4e-a2a7-8ac41c1bdbec" providerId="ADAL" clId="{F34A42C3-76FA-4B45-A408-9A6E745C0759}" dt="2025-05-20T14:27:14.637" v="1" actId="20577"/>
          <ac:spMkLst>
            <pc:docMk/>
            <pc:sldMk cId="1359720647" sldId="326"/>
            <ac:spMk id="6" creationId="{5C1A639A-9450-58AF-86B1-D170AC00AFD5}"/>
          </ac:spMkLst>
        </pc:spChg>
      </pc:sldChg>
      <pc:sldChg chg="delSp add mod setBg">
        <pc:chgData name="Antonia Sewell" userId="866fcaf1-a8c1-4c4e-a2a7-8ac41c1bdbec" providerId="ADAL" clId="{F34A42C3-76FA-4B45-A408-9A6E745C0759}" dt="2025-05-20T14:27:26.345" v="3" actId="478"/>
        <pc:sldMkLst>
          <pc:docMk/>
          <pc:sldMk cId="2815009960" sldId="329"/>
        </pc:sldMkLst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2" creationId="{DD244C96-547C-3BA8-B2F6-5533D00EBBD0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8" creationId="{4A156ABA-50E9-9353-C9A2-396902EB7EA9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19" creationId="{B79C09BA-0DF6-464F-8FE5-C1DB4FF62249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22" creationId="{188334B6-7009-342D-812E-ABD0F911F878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30" creationId="{73C7AD21-24E8-CC61-A3BA-31E33DA4190C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35" creationId="{3379C3E9-9788-9094-C1D4-65BEEE8BB4CD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2" creationId="{FA605FE2-E64A-425A-BABD-20E3C0FD2DBF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3" creationId="{EB016B36-CC2C-4CE7-416D-A57112B6A3CA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4" creationId="{25FBC4B7-7883-B9D6-30F6-6DC8DAF72BEE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5" creationId="{69338575-5B3A-9E1D-F214-81A52811CBBA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6" creationId="{33E13239-DD33-192B-131A-44797858C0BF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8" creationId="{DEFF3EC1-1B1A-0258-0AB0-0FFABCE42C5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9" creationId="{F6322D9F-3715-82CF-854B-AFF50FEBAB43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0" creationId="{80C8016F-3D87-BAAD-9357-65D77E54E9C6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1" creationId="{071B07A6-16C0-6BD6-50AA-06C0F7889D15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3" creationId="{971F8AAB-70CA-DC94-DC1F-C336BC290597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4" creationId="{BEBBE330-598F-310E-42B6-F7EA2D2F966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5" creationId="{03EFA9D9-39DE-08EA-6F1B-CC6B54BB45E3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6" creationId="{296CDB53-4FE7-BF79-CCF9-54D50DD5FB4E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7" creationId="{8BEAAC2C-D34A-5F50-9EDA-6F321FD7FB5D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8" creationId="{154DEC6D-443F-46D2-8AC9-CB382E12E9AA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9" creationId="{EED62277-B52C-9DE7-4C35-B8E0CDD322C9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0" creationId="{818DBD59-40EC-7AE9-846B-4677491D740C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1" creationId="{8B7A542F-9A60-7DCE-3BDB-06E7FB73E8A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2" creationId="{F941EDC6-22FC-A341-354C-4D1DE44C628F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3" creationId="{E003589F-5CD3-47F4-B130-59DBD516B908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4" creationId="{EDF5C432-D89F-9FB6-8479-B60CBC6FF46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7" creationId="{EBEBCC60-73A5-7704-0768-806ADABFCFA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8" creationId="{E28CD49C-8195-7E28-183D-235AC16940D8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9" creationId="{8C471784-5EAD-6139-4EA1-EB857650AD70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70" creationId="{00B03FE7-2EF9-32B1-3F2F-F1DB83B865C5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71" creationId="{3528E6D2-2DEC-62E0-8BB9-1ED248EAD5AD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72" creationId="{15AE7545-AB08-8DCE-3899-E26BB1462D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4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319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277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7197-1453-19F9-84E0-920DDD330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D7309-A2A3-F52F-2705-5380B0A98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31E1-0253-4C78-D6A5-A91376D9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647-5A80-4D44-B7E6-EF21EB245C7F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E49E0-B5CE-D5DC-9E5F-DB5C7331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29CA-E7B0-A44F-96B5-792D2716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322C-41C8-4E29-957B-094F2B702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6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57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95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0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89" r:id="rId3"/>
    <p:sldLayoutId id="2147483654" r:id="rId4"/>
    <p:sldLayoutId id="2147483686" r:id="rId5"/>
    <p:sldLayoutId id="2147483655" r:id="rId6"/>
    <p:sldLayoutId id="2147483684" r:id="rId7"/>
    <p:sldLayoutId id="2147483685" r:id="rId8"/>
    <p:sldLayoutId id="2147483656" r:id="rId9"/>
    <p:sldLayoutId id="2147483657" r:id="rId10"/>
    <p:sldLayoutId id="2147483659" r:id="rId11"/>
    <p:sldLayoutId id="2147483660" r:id="rId12"/>
    <p:sldLayoutId id="2147483675" r:id="rId13"/>
    <p:sldLayoutId id="2147483668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emini.google.com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BZl5Y4sQGJ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11D21C-25A2-4EBB-8A40-65D9395893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027113"/>
            <a:ext cx="10144125" cy="4803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84730-E666-47AF-B296-1DE0B48C86D1}"/>
              </a:ext>
            </a:extLst>
          </p:cNvPr>
          <p:cNvSpPr txBox="1"/>
          <p:nvPr/>
        </p:nvSpPr>
        <p:spPr>
          <a:xfrm>
            <a:off x="914433" y="2203524"/>
            <a:ext cx="5048681" cy="16312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chemeClr val="tx1"/>
                </a:solidFill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AI and Philosophy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1FA2-D8B6-445D-8942-29CE04789CD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solidFill>
                <a:schemeClr val="bg1"/>
              </a:solidFill>
              <a:latin typeface="Montserrat Medium" pitchFamily="2" charset="77"/>
              <a:cs typeface="Poppins Medium" panose="000006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3E89F-F3F0-4CED-8929-B8182815E1C0}"/>
              </a:ext>
            </a:extLst>
          </p:cNvPr>
          <p:cNvCxnSpPr>
            <a:cxnSpLocks/>
          </p:cNvCxnSpPr>
          <p:nvPr/>
        </p:nvCxnSpPr>
        <p:spPr>
          <a:xfrm>
            <a:off x="1017725" y="4654476"/>
            <a:ext cx="4528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brain and text&#10;&#10;AI-generated content may be incorrect.">
            <a:extLst>
              <a:ext uri="{FF2B5EF4-FFF2-40B4-BE49-F238E27FC236}">
                <a16:creationId xmlns:a16="http://schemas.microsoft.com/office/drawing/2014/main" id="{DF1D1854-971B-B9C8-E05C-A7DF9A5F3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300" y="5461036"/>
            <a:ext cx="1022933" cy="9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0061E-D67D-4112-8399-3B71782CC4EE}"/>
              </a:ext>
            </a:extLst>
          </p:cNvPr>
          <p:cNvSpPr/>
          <p:nvPr/>
        </p:nvSpPr>
        <p:spPr>
          <a:xfrm>
            <a:off x="55120" y="1502267"/>
            <a:ext cx="12081164" cy="5234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2438-C169-4830-8D12-C7B5391AC01D}"/>
              </a:ext>
            </a:extLst>
          </p:cNvPr>
          <p:cNvSpPr txBox="1"/>
          <p:nvPr/>
        </p:nvSpPr>
        <p:spPr>
          <a:xfrm>
            <a:off x="1176752" y="887394"/>
            <a:ext cx="1186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 a test to discover if you are talking to an AI or a human.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37282-B65D-4A5A-9289-841482A5C5F8}"/>
              </a:ext>
            </a:extLst>
          </p:cNvPr>
          <p:cNvSpPr txBox="1"/>
          <p:nvPr/>
        </p:nvSpPr>
        <p:spPr>
          <a:xfrm>
            <a:off x="6209729" y="1635830"/>
            <a:ext cx="5452281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To complete this task, you could use one of the following AI chatbots. </a:t>
            </a:r>
          </a:p>
        </p:txBody>
      </p:sp>
      <p:pic>
        <p:nvPicPr>
          <p:cNvPr id="8" name="Picture 4" descr="Microsoft Copilot is now generally available">
            <a:extLst>
              <a:ext uri="{FF2B5EF4-FFF2-40B4-BE49-F238E27FC236}">
                <a16:creationId xmlns:a16="http://schemas.microsoft.com/office/drawing/2014/main" id="{B2784AFB-9B3E-43AE-A285-3D791795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149" y="2780445"/>
            <a:ext cx="1649863" cy="9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CCF69-D950-447C-9F0B-54B4DB689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565" y="5677803"/>
            <a:ext cx="1820620" cy="848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A38991-0BBA-4C0E-A7D4-F7EF57EF6211}"/>
              </a:ext>
            </a:extLst>
          </p:cNvPr>
          <p:cNvSpPr txBox="1"/>
          <p:nvPr/>
        </p:nvSpPr>
        <p:spPr>
          <a:xfrm>
            <a:off x="6209730" y="2935608"/>
            <a:ext cx="372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your questions into the chat box and record the 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A5BB4-6644-4440-A191-509DD16E58ED}"/>
              </a:ext>
            </a:extLst>
          </p:cNvPr>
          <p:cNvSpPr txBox="1"/>
          <p:nvPr/>
        </p:nvSpPr>
        <p:spPr>
          <a:xfrm>
            <a:off x="7464962" y="5629398"/>
            <a:ext cx="2743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your questions into the chat box and record the answers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AD66E-2B67-46BB-B88B-F3E4EA76A207}"/>
              </a:ext>
            </a:extLst>
          </p:cNvPr>
          <p:cNvCxnSpPr>
            <a:cxnSpLocks/>
          </p:cNvCxnSpPr>
          <p:nvPr/>
        </p:nvCxnSpPr>
        <p:spPr>
          <a:xfrm flipV="1">
            <a:off x="5860703" y="3843307"/>
            <a:ext cx="5958570" cy="141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FFB87-BA1D-4E99-A6F5-A4001B1DCB6E}"/>
              </a:ext>
            </a:extLst>
          </p:cNvPr>
          <p:cNvCxnSpPr>
            <a:cxnSpLocks/>
          </p:cNvCxnSpPr>
          <p:nvPr/>
        </p:nvCxnSpPr>
        <p:spPr>
          <a:xfrm flipV="1">
            <a:off x="5860703" y="5450254"/>
            <a:ext cx="5958570" cy="141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040698-B4A6-4ED4-89ED-E1E048028A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515" y="5640360"/>
            <a:ext cx="1839447" cy="92333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EE3D80B-2090-4500-985A-016FC081AEA9}"/>
              </a:ext>
            </a:extLst>
          </p:cNvPr>
          <p:cNvSpPr/>
          <p:nvPr/>
        </p:nvSpPr>
        <p:spPr>
          <a:xfrm rot="12779041">
            <a:off x="6522579" y="5973726"/>
            <a:ext cx="539327" cy="39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6BC7C-278E-4FEB-B7B4-E4F5E2537519}"/>
              </a:ext>
            </a:extLst>
          </p:cNvPr>
          <p:cNvSpPr txBox="1"/>
          <p:nvPr/>
        </p:nvSpPr>
        <p:spPr>
          <a:xfrm>
            <a:off x="1474199" y="1666305"/>
            <a:ext cx="447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Create 5 questions </a:t>
            </a:r>
            <a:r>
              <a:rPr lang="en-GB" sz="2400" dirty="0"/>
              <a:t>you will ask an AI chatbot.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5BA71-8B31-4FAB-8088-0F0DA2EDF158}"/>
              </a:ext>
            </a:extLst>
          </p:cNvPr>
          <p:cNvSpPr txBox="1"/>
          <p:nvPr/>
        </p:nvSpPr>
        <p:spPr>
          <a:xfrm>
            <a:off x="8554860" y="4161769"/>
            <a:ext cx="3716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Go to </a:t>
            </a:r>
            <a:r>
              <a:rPr lang="en-GB" dirty="0">
                <a:hlinkClick r:id="rId6"/>
              </a:rPr>
              <a:t>https://gemini.google.com/</a:t>
            </a:r>
            <a:r>
              <a:rPr lang="en-GB" dirty="0"/>
              <a:t>. </a:t>
            </a:r>
          </a:p>
          <a:p>
            <a:r>
              <a:rPr lang="en-GB" dirty="0"/>
              <a:t>Type your questions into the chat box and record the answers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3BE1F0-A5E8-4026-AB44-46E07121A7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02" y="4015983"/>
            <a:ext cx="2379330" cy="118425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AE887AD-5D7C-40C6-9BD1-D3C538FD72BD}"/>
              </a:ext>
            </a:extLst>
          </p:cNvPr>
          <p:cNvSpPr/>
          <p:nvPr/>
        </p:nvSpPr>
        <p:spPr>
          <a:xfrm>
            <a:off x="194713" y="1502267"/>
            <a:ext cx="1222137" cy="11835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4B853C-8D54-49B2-98F7-94A989AFE0AA}"/>
              </a:ext>
            </a:extLst>
          </p:cNvPr>
          <p:cNvSpPr/>
          <p:nvPr/>
        </p:nvSpPr>
        <p:spPr>
          <a:xfrm>
            <a:off x="4787214" y="2290359"/>
            <a:ext cx="1258674" cy="12609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2A5A6-D722-4799-B8C6-1C4DF1D275AF}"/>
              </a:ext>
            </a:extLst>
          </p:cNvPr>
          <p:cNvSpPr txBox="1"/>
          <p:nvPr/>
        </p:nvSpPr>
        <p:spPr>
          <a:xfrm>
            <a:off x="214552" y="2721064"/>
            <a:ext cx="461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Ask a partner </a:t>
            </a:r>
            <a:r>
              <a:rPr lang="en-GB" sz="2000" dirty="0"/>
              <a:t>your questions and record their answers.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1A555-B04E-4B53-97DF-96A11B4FB2B4}"/>
              </a:ext>
            </a:extLst>
          </p:cNvPr>
          <p:cNvSpPr txBox="1"/>
          <p:nvPr/>
        </p:nvSpPr>
        <p:spPr>
          <a:xfrm>
            <a:off x="568710" y="167332"/>
            <a:ext cx="1198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 1: Create your own Turing Test</a:t>
            </a:r>
            <a:endParaRPr lang="en-GB" sz="4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FD1B65-1F38-42F7-8C58-0E02C1EE27F1}"/>
              </a:ext>
            </a:extLst>
          </p:cNvPr>
          <p:cNvSpPr/>
          <p:nvPr/>
        </p:nvSpPr>
        <p:spPr>
          <a:xfrm>
            <a:off x="78233" y="3443765"/>
            <a:ext cx="1248933" cy="12609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D8D27-E7A8-42C2-90A6-8E5FCF3DBAB5}"/>
              </a:ext>
            </a:extLst>
          </p:cNvPr>
          <p:cNvSpPr txBox="1"/>
          <p:nvPr/>
        </p:nvSpPr>
        <p:spPr>
          <a:xfrm>
            <a:off x="1355791" y="3593774"/>
            <a:ext cx="4471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Ask an AI chatbot </a:t>
            </a:r>
            <a:r>
              <a:rPr lang="en-GB" sz="2000" dirty="0"/>
              <a:t>your questions and record the answers. You will need to prompt it you are conducting a Turing Test.  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5A7E0E9-67EE-429B-A2E0-39CA6A266242}"/>
              </a:ext>
            </a:extLst>
          </p:cNvPr>
          <p:cNvSpPr/>
          <p:nvPr/>
        </p:nvSpPr>
        <p:spPr>
          <a:xfrm>
            <a:off x="831920" y="4788102"/>
            <a:ext cx="4503813" cy="2009793"/>
          </a:xfrm>
          <a:prstGeom prst="wedgeEllipseCallout">
            <a:avLst>
              <a:gd name="adj1" fmla="val -47298"/>
              <a:gd name="adj2" fmla="val 53363"/>
            </a:avLst>
          </a:prstGeom>
          <a:solidFill>
            <a:srgbClr val="DCE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8E43B-BCFF-4948-BB7D-C04323CA062D}"/>
              </a:ext>
            </a:extLst>
          </p:cNvPr>
          <p:cNvSpPr txBox="1"/>
          <p:nvPr/>
        </p:nvSpPr>
        <p:spPr>
          <a:xfrm>
            <a:off x="1233066" y="5069422"/>
            <a:ext cx="3798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“Answer the questions in such a way as to convince the reader you are human not AI”</a:t>
            </a:r>
          </a:p>
        </p:txBody>
      </p:sp>
    </p:spTree>
    <p:extLst>
      <p:ext uri="{BB962C8B-B14F-4D97-AF65-F5344CB8AC3E}">
        <p14:creationId xmlns:p14="http://schemas.microsoft.com/office/powerpoint/2010/main" val="91177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57712-D639-4DA2-957A-680C1FE87EA8}"/>
              </a:ext>
            </a:extLst>
          </p:cNvPr>
          <p:cNvSpPr/>
          <p:nvPr/>
        </p:nvSpPr>
        <p:spPr>
          <a:xfrm>
            <a:off x="151592" y="1601770"/>
            <a:ext cx="11933203" cy="507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5015F-4A88-4E86-93B4-452D9213E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17" y="2284192"/>
            <a:ext cx="6864629" cy="4037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38AE8-5221-4446-BE0B-9FFF9DB72EFB}"/>
              </a:ext>
            </a:extLst>
          </p:cNvPr>
          <p:cNvSpPr txBox="1"/>
          <p:nvPr/>
        </p:nvSpPr>
        <p:spPr>
          <a:xfrm>
            <a:off x="1176752" y="887394"/>
            <a:ext cx="1186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 a test to discover if you are talking to an AI or a human.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5214D-C642-4CE3-84DE-C8FF9803CE4F}"/>
              </a:ext>
            </a:extLst>
          </p:cNvPr>
          <p:cNvSpPr txBox="1"/>
          <p:nvPr/>
        </p:nvSpPr>
        <p:spPr>
          <a:xfrm>
            <a:off x="568710" y="167332"/>
            <a:ext cx="1198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 1: Create your own Turing Test</a:t>
            </a:r>
            <a:endParaRPr lang="en-GB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E741F-F0B8-4339-9BD6-21B1DF7AA6D9}"/>
              </a:ext>
            </a:extLst>
          </p:cNvPr>
          <p:cNvSpPr/>
          <p:nvPr/>
        </p:nvSpPr>
        <p:spPr>
          <a:xfrm>
            <a:off x="-39330" y="1505522"/>
            <a:ext cx="1216079" cy="12003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43A2B-9AA4-4920-AFBF-E5674AFA35D9}"/>
              </a:ext>
            </a:extLst>
          </p:cNvPr>
          <p:cNvSpPr txBox="1"/>
          <p:nvPr/>
        </p:nvSpPr>
        <p:spPr>
          <a:xfrm>
            <a:off x="1158915" y="1704075"/>
            <a:ext cx="39453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Find another partner</a:t>
            </a:r>
            <a:r>
              <a:rPr lang="en-GB" sz="2400" dirty="0"/>
              <a:t>. </a:t>
            </a:r>
          </a:p>
          <a:p>
            <a:r>
              <a:rPr lang="en-GB" sz="2400" dirty="0"/>
              <a:t>Tell them the questions and the two sets of answers. Ask them to guess which one is a human response and which is the AI.</a:t>
            </a:r>
          </a:p>
          <a:p>
            <a:endParaRPr lang="en-GB" sz="2400" dirty="0"/>
          </a:p>
          <a:p>
            <a:r>
              <a:rPr lang="en-GB" sz="2400" dirty="0"/>
              <a:t>If your partner correctly identified which answers were AI/ Human at least 3 times you have succeeded in creating a test which can identify an AI.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D35AE-946A-4CBB-A8A1-462EF6CFB8AF}"/>
              </a:ext>
            </a:extLst>
          </p:cNvPr>
          <p:cNvSpPr txBox="1"/>
          <p:nvPr/>
        </p:nvSpPr>
        <p:spPr>
          <a:xfrm>
            <a:off x="5047117" y="1828600"/>
            <a:ext cx="858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You can use the Lesson 3 worksheet to record your results. </a:t>
            </a:r>
          </a:p>
        </p:txBody>
      </p:sp>
    </p:spTree>
    <p:extLst>
      <p:ext uri="{BB962C8B-B14F-4D97-AF65-F5344CB8AC3E}">
        <p14:creationId xmlns:p14="http://schemas.microsoft.com/office/powerpoint/2010/main" val="133858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3C939-F7A9-4BBF-A1AD-E5A30D2412A2}"/>
              </a:ext>
            </a:extLst>
          </p:cNvPr>
          <p:cNvSpPr/>
          <p:nvPr/>
        </p:nvSpPr>
        <p:spPr>
          <a:xfrm>
            <a:off x="326571" y="205729"/>
            <a:ext cx="11538857" cy="6446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38643-DCE3-4F50-AB31-66E3CFA52BCC}"/>
              </a:ext>
            </a:extLst>
          </p:cNvPr>
          <p:cNvSpPr txBox="1"/>
          <p:nvPr/>
        </p:nvSpPr>
        <p:spPr>
          <a:xfrm>
            <a:off x="718455" y="1652432"/>
            <a:ext cx="110163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If a machine can have a conversation just like a human, does that mean it is thinking? Why or why not?</a:t>
            </a:r>
          </a:p>
          <a:p>
            <a:endParaRPr lang="en-GB" sz="2800" dirty="0"/>
          </a:p>
          <a:p>
            <a:r>
              <a:rPr lang="en-GB" sz="2800" dirty="0"/>
              <a:t>What dangers might there be if we can’t tell the difference between humans and AI?</a:t>
            </a:r>
          </a:p>
          <a:p>
            <a:endParaRPr lang="en-GB" sz="2800" dirty="0"/>
          </a:p>
          <a:p>
            <a:r>
              <a:rPr lang="en-GB" sz="2800" dirty="0"/>
              <a:t>Should we treat advanced AI with respect, like we treat other humans? Give reasons for your answer</a:t>
            </a:r>
          </a:p>
          <a:p>
            <a:endParaRPr lang="en-GB" sz="2800" dirty="0"/>
          </a:p>
          <a:p>
            <a:r>
              <a:rPr lang="en-GB" sz="2800" dirty="0"/>
              <a:t>Would it be wrong to switch off or delete a robot that acts like a human?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04E33-C5B0-4E8F-86B9-0564B2C081B5}"/>
              </a:ext>
            </a:extLst>
          </p:cNvPr>
          <p:cNvSpPr txBox="1"/>
          <p:nvPr/>
        </p:nvSpPr>
        <p:spPr>
          <a:xfrm>
            <a:off x="660396" y="636693"/>
            <a:ext cx="1081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 2: 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61473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A8DC73-C768-4E08-9021-891B301804BE}"/>
              </a:ext>
            </a:extLst>
          </p:cNvPr>
          <p:cNvSpPr/>
          <p:nvPr/>
        </p:nvSpPr>
        <p:spPr>
          <a:xfrm>
            <a:off x="45883" y="2687570"/>
            <a:ext cx="6132493" cy="38865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A58446-BD4B-4F16-921B-D6BA6C3E0365}"/>
              </a:ext>
            </a:extLst>
          </p:cNvPr>
          <p:cNvSpPr/>
          <p:nvPr/>
        </p:nvSpPr>
        <p:spPr>
          <a:xfrm>
            <a:off x="6337126" y="2687570"/>
            <a:ext cx="5458591" cy="3886532"/>
          </a:xfrm>
          <a:prstGeom prst="roundRect">
            <a:avLst/>
          </a:prstGeom>
          <a:solidFill>
            <a:srgbClr val="C59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F62C5-E5CB-4C3D-B407-682746B6AD67}"/>
              </a:ext>
            </a:extLst>
          </p:cNvPr>
          <p:cNvSpPr txBox="1"/>
          <p:nvPr/>
        </p:nvSpPr>
        <p:spPr>
          <a:xfrm>
            <a:off x="835294" y="283897"/>
            <a:ext cx="814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Check your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802BF-755B-4B72-AFCF-E8F85D3F17A3}"/>
              </a:ext>
            </a:extLst>
          </p:cNvPr>
          <p:cNvSpPr txBox="1"/>
          <p:nvPr/>
        </p:nvSpPr>
        <p:spPr>
          <a:xfrm>
            <a:off x="6012683" y="1738135"/>
            <a:ext cx="519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Tell your partner…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99B51-2A83-46E9-A484-E57E0A3ECC6E}"/>
              </a:ext>
            </a:extLst>
          </p:cNvPr>
          <p:cNvSpPr txBox="1"/>
          <p:nvPr/>
        </p:nvSpPr>
        <p:spPr>
          <a:xfrm>
            <a:off x="6722067" y="3070525"/>
            <a:ext cx="523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AI will become as intelligent as humans?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3DD83-3B7A-4D8D-B438-998C3E9CAC6B}"/>
              </a:ext>
            </a:extLst>
          </p:cNvPr>
          <p:cNvSpPr txBox="1"/>
          <p:nvPr/>
        </p:nvSpPr>
        <p:spPr>
          <a:xfrm>
            <a:off x="6722067" y="4183137"/>
            <a:ext cx="529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humans have a soul? </a:t>
            </a:r>
          </a:p>
          <a:p>
            <a:r>
              <a:rPr lang="en-GB" sz="2800" dirty="0"/>
              <a:t>Can AI develop a soul?</a:t>
            </a:r>
          </a:p>
        </p:txBody>
      </p:sp>
      <p:pic>
        <p:nvPicPr>
          <p:cNvPr id="10" name="Graphic 9" descr="Chat with solid fill">
            <a:extLst>
              <a:ext uri="{FF2B5EF4-FFF2-40B4-BE49-F238E27FC236}">
                <a16:creationId xmlns:a16="http://schemas.microsoft.com/office/drawing/2014/main" id="{F6EFCBBE-5276-46D3-BA24-73C61085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0595" y="965632"/>
            <a:ext cx="2145522" cy="2145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C9802D-2880-40CF-B225-F46153A807AC}"/>
              </a:ext>
            </a:extLst>
          </p:cNvPr>
          <p:cNvSpPr txBox="1"/>
          <p:nvPr/>
        </p:nvSpPr>
        <p:spPr>
          <a:xfrm>
            <a:off x="335644" y="17145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Success Criteria</a:t>
            </a:r>
          </a:p>
        </p:txBody>
      </p:sp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5D1C8BFB-64B8-4CBB-B8A6-F9DD722AE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3871" y="1500603"/>
            <a:ext cx="1257146" cy="1257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96E2ED-D59C-4B12-A5ED-442E011E9B1E}"/>
              </a:ext>
            </a:extLst>
          </p:cNvPr>
          <p:cNvSpPr txBox="1"/>
          <p:nvPr/>
        </p:nvSpPr>
        <p:spPr>
          <a:xfrm>
            <a:off x="6722067" y="5359028"/>
            <a:ext cx="4860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Did your test work? Why/ Why not?</a:t>
            </a:r>
          </a:p>
        </p:txBody>
      </p:sp>
      <p:pic>
        <p:nvPicPr>
          <p:cNvPr id="14" name="Graphic 13" descr="Badge Tick with solid fill">
            <a:extLst>
              <a:ext uri="{FF2B5EF4-FFF2-40B4-BE49-F238E27FC236}">
                <a16:creationId xmlns:a16="http://schemas.microsoft.com/office/drawing/2014/main" id="{28DC08EF-F8C9-4707-A667-A946535C7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234" y="3021538"/>
            <a:ext cx="914400" cy="914400"/>
          </a:xfrm>
          <a:prstGeom prst="rect">
            <a:avLst/>
          </a:prstGeom>
        </p:spPr>
      </p:pic>
      <p:pic>
        <p:nvPicPr>
          <p:cNvPr id="15" name="Graphic 14" descr="Badge Tick with solid fill">
            <a:extLst>
              <a:ext uri="{FF2B5EF4-FFF2-40B4-BE49-F238E27FC236}">
                <a16:creationId xmlns:a16="http://schemas.microsoft.com/office/drawing/2014/main" id="{2F498653-E05D-4C63-89ED-C23B0837B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234" y="4159998"/>
            <a:ext cx="914400" cy="914400"/>
          </a:xfrm>
          <a:prstGeom prst="rect">
            <a:avLst/>
          </a:prstGeom>
        </p:spPr>
      </p:pic>
      <p:pic>
        <p:nvPicPr>
          <p:cNvPr id="16" name="Graphic 15" descr="Badge Tick with solid fill">
            <a:extLst>
              <a:ext uri="{FF2B5EF4-FFF2-40B4-BE49-F238E27FC236}">
                <a16:creationId xmlns:a16="http://schemas.microsoft.com/office/drawing/2014/main" id="{0F71A68F-B449-4749-9774-84BA5F076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283" y="523199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B89B11-30ED-46C2-8664-14260649250E}"/>
              </a:ext>
            </a:extLst>
          </p:cNvPr>
          <p:cNvSpPr txBox="1"/>
          <p:nvPr/>
        </p:nvSpPr>
        <p:spPr>
          <a:xfrm>
            <a:off x="1416171" y="4286724"/>
            <a:ext cx="47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Explain the differences and similarities between humans and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A59DE-9969-4E73-AD76-D8D89A7D792D}"/>
              </a:ext>
            </a:extLst>
          </p:cNvPr>
          <p:cNvSpPr txBox="1"/>
          <p:nvPr/>
        </p:nvSpPr>
        <p:spPr>
          <a:xfrm>
            <a:off x="1416171" y="3146730"/>
            <a:ext cx="447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Identify some of the philosophical questions raised.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E90A6-F957-4400-933F-BCF893891E78}"/>
              </a:ext>
            </a:extLst>
          </p:cNvPr>
          <p:cNvSpPr txBox="1"/>
          <p:nvPr/>
        </p:nvSpPr>
        <p:spPr>
          <a:xfrm>
            <a:off x="1416171" y="5383591"/>
            <a:ext cx="444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Create a test to determine what is an AI or human response.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D8B79E-9098-4B90-AA8B-24D430F8B9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239" y="184378"/>
            <a:ext cx="3085935" cy="1280558"/>
          </a:xfrm>
          <a:prstGeom prst="rect">
            <a:avLst/>
          </a:prstGeom>
        </p:spPr>
      </p:pic>
      <p:pic>
        <p:nvPicPr>
          <p:cNvPr id="21" name="Picture 2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A157896-FBA0-4C25-BAE9-FB5475FD82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1160">
            <a:off x="10158956" y="1719142"/>
            <a:ext cx="182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04A9E9-D098-443E-B315-66924FC708A9}"/>
              </a:ext>
            </a:extLst>
          </p:cNvPr>
          <p:cNvSpPr/>
          <p:nvPr/>
        </p:nvSpPr>
        <p:spPr>
          <a:xfrm>
            <a:off x="6187320" y="795252"/>
            <a:ext cx="5642042" cy="159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/>
              <a:t>Learn about the developments of AI and the consequences for religious beliefs and practices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C26493-D587-4C49-909D-6096DEC00C9C}"/>
              </a:ext>
            </a:extLst>
          </p:cNvPr>
          <p:cNvSpPr/>
          <p:nvPr/>
        </p:nvSpPr>
        <p:spPr>
          <a:xfrm>
            <a:off x="6187320" y="2832659"/>
            <a:ext cx="5642042" cy="15953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       Learn about the moral issues surrounding AI and if it can be trusted to make moral decisions.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E5B8DA-3331-4744-BB44-0F8CAADEC270}"/>
              </a:ext>
            </a:extLst>
          </p:cNvPr>
          <p:cNvSpPr/>
          <p:nvPr/>
        </p:nvSpPr>
        <p:spPr>
          <a:xfrm>
            <a:off x="6341228" y="4924455"/>
            <a:ext cx="5642042" cy="15953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Learn about the philosophical questions arising from the development of 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87CD7E-0B85-4CD7-8337-56D6F2323FBB}"/>
              </a:ext>
            </a:extLst>
          </p:cNvPr>
          <p:cNvSpPr/>
          <p:nvPr/>
        </p:nvSpPr>
        <p:spPr>
          <a:xfrm>
            <a:off x="4570250" y="594853"/>
            <a:ext cx="1924883" cy="1924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Lesson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F56DA2-B633-4C37-96AE-10A239353F9B}"/>
              </a:ext>
            </a:extLst>
          </p:cNvPr>
          <p:cNvSpPr/>
          <p:nvPr/>
        </p:nvSpPr>
        <p:spPr>
          <a:xfrm>
            <a:off x="4570251" y="2648883"/>
            <a:ext cx="1924883" cy="19248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Lesson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EF998F-2F44-4918-8F31-0B099758332E}"/>
              </a:ext>
            </a:extLst>
          </p:cNvPr>
          <p:cNvSpPr/>
          <p:nvPr/>
        </p:nvSpPr>
        <p:spPr>
          <a:xfrm>
            <a:off x="4570250" y="4779825"/>
            <a:ext cx="1924883" cy="19248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Lesson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9B4AD-6AC4-485C-A42F-0D907C5A07D8}"/>
              </a:ext>
            </a:extLst>
          </p:cNvPr>
          <p:cNvSpPr txBox="1"/>
          <p:nvPr/>
        </p:nvSpPr>
        <p:spPr>
          <a:xfrm>
            <a:off x="182640" y="186830"/>
            <a:ext cx="564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badi" panose="020B0604020104020204" pitchFamily="34" charset="0"/>
              </a:rPr>
              <a:t>Unit Overview</a:t>
            </a:r>
          </a:p>
        </p:txBody>
      </p:sp>
      <p:pic>
        <p:nvPicPr>
          <p:cNvPr id="12" name="Picture 11" descr="A person with his hands on his knees&#10;&#10;AI-generated content may be incorrect.">
            <a:extLst>
              <a:ext uri="{FF2B5EF4-FFF2-40B4-BE49-F238E27FC236}">
                <a16:creationId xmlns:a16="http://schemas.microsoft.com/office/drawing/2014/main" id="{C63ADE23-A3AF-49DA-A86F-6B1437D72C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373" y="3354519"/>
            <a:ext cx="1755573" cy="41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0E18DA-1C62-433D-9035-00ECC9EBF460}"/>
              </a:ext>
            </a:extLst>
          </p:cNvPr>
          <p:cNvSpPr/>
          <p:nvPr/>
        </p:nvSpPr>
        <p:spPr>
          <a:xfrm>
            <a:off x="5833134" y="308069"/>
            <a:ext cx="6132493" cy="64095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FECC6-27F9-441C-8E77-91F46F8A4E54}"/>
              </a:ext>
            </a:extLst>
          </p:cNvPr>
          <p:cNvSpPr txBox="1"/>
          <p:nvPr/>
        </p:nvSpPr>
        <p:spPr>
          <a:xfrm>
            <a:off x="95546" y="562769"/>
            <a:ext cx="564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badi" panose="020B0604020104020204" pitchFamily="34" charset="0"/>
              </a:rPr>
              <a:t>Lesson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0A2F7-8917-44B6-A246-1A5B3342D2FB}"/>
              </a:ext>
            </a:extLst>
          </p:cNvPr>
          <p:cNvSpPr txBox="1"/>
          <p:nvPr/>
        </p:nvSpPr>
        <p:spPr>
          <a:xfrm>
            <a:off x="6625390" y="810792"/>
            <a:ext cx="48328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Learning Intention: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Learn about the developments of AI and the philosophical questions it raises.</a:t>
            </a:r>
          </a:p>
          <a:p>
            <a:endParaRPr lang="en-GB" dirty="0"/>
          </a:p>
        </p:txBody>
      </p:sp>
      <p:pic>
        <p:nvPicPr>
          <p:cNvPr id="8" name="Graphic 7" descr="Idea with solid fill">
            <a:extLst>
              <a:ext uri="{FF2B5EF4-FFF2-40B4-BE49-F238E27FC236}">
                <a16:creationId xmlns:a16="http://schemas.microsoft.com/office/drawing/2014/main" id="{2F252EEA-1DAF-4C9E-99B9-617DB714E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609" y="614417"/>
            <a:ext cx="976831" cy="976831"/>
          </a:xfrm>
          <a:prstGeom prst="rect">
            <a:avLst/>
          </a:prstGeom>
        </p:spPr>
      </p:pic>
      <p:pic>
        <p:nvPicPr>
          <p:cNvPr id="9" name="Graphic 8" descr="Badge Tick with solid fill">
            <a:extLst>
              <a:ext uri="{FF2B5EF4-FFF2-40B4-BE49-F238E27FC236}">
                <a16:creationId xmlns:a16="http://schemas.microsoft.com/office/drawing/2014/main" id="{9B9FC2A5-C5FB-407F-9154-C3C9F25F0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6001" y="3254976"/>
            <a:ext cx="914400" cy="914400"/>
          </a:xfrm>
          <a:prstGeom prst="rect">
            <a:avLst/>
          </a:prstGeom>
        </p:spPr>
      </p:pic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33B1F190-B89D-4D3A-BE4A-6C60BF295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6001" y="4393436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323324-5595-4506-B0F1-B9784BF66AD6}"/>
              </a:ext>
            </a:extLst>
          </p:cNvPr>
          <p:cNvCxnSpPr/>
          <p:nvPr/>
        </p:nvCxnSpPr>
        <p:spPr>
          <a:xfrm>
            <a:off x="5833133" y="3074785"/>
            <a:ext cx="61324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AA11F7A9-AA82-4503-891E-C9B73924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1050" y="5465436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5CDDC0-1027-4811-83B3-B611FDB7CE83}"/>
              </a:ext>
            </a:extLst>
          </p:cNvPr>
          <p:cNvSpPr txBox="1"/>
          <p:nvPr/>
        </p:nvSpPr>
        <p:spPr>
          <a:xfrm>
            <a:off x="6960938" y="4520162"/>
            <a:ext cx="47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Explain the differences and similarities between humans and 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1C7F1-2A22-4D8D-9ABF-FC0AE0C5661A}"/>
              </a:ext>
            </a:extLst>
          </p:cNvPr>
          <p:cNvSpPr txBox="1"/>
          <p:nvPr/>
        </p:nvSpPr>
        <p:spPr>
          <a:xfrm>
            <a:off x="6960938" y="3380168"/>
            <a:ext cx="447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Identify some of the philosophical questions raised.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7A7255-9D57-4C81-94C0-0D146FC4CDF5}"/>
              </a:ext>
            </a:extLst>
          </p:cNvPr>
          <p:cNvSpPr/>
          <p:nvPr/>
        </p:nvSpPr>
        <p:spPr>
          <a:xfrm>
            <a:off x="4570250" y="522649"/>
            <a:ext cx="1924883" cy="19248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Lesson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3FAEE-2654-41B9-9154-57F0C071C65A}"/>
              </a:ext>
            </a:extLst>
          </p:cNvPr>
          <p:cNvSpPr txBox="1"/>
          <p:nvPr/>
        </p:nvSpPr>
        <p:spPr>
          <a:xfrm>
            <a:off x="6960938" y="5617029"/>
            <a:ext cx="444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Create a test to determine what is an AI or human response.</a:t>
            </a:r>
          </a:p>
        </p:txBody>
      </p:sp>
      <p:pic>
        <p:nvPicPr>
          <p:cNvPr id="18" name="Picture 17" descr="A person with his hands on his knees&#10;&#10;AI-generated content may be incorrect.">
            <a:extLst>
              <a:ext uri="{FF2B5EF4-FFF2-40B4-BE49-F238E27FC236}">
                <a16:creationId xmlns:a16="http://schemas.microsoft.com/office/drawing/2014/main" id="{4C6FFF3A-901A-4338-9D37-606DD0A29D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373" y="3354519"/>
            <a:ext cx="1755573" cy="41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AA92-4D9D-4E1E-8227-D8D582B68A86}"/>
              </a:ext>
            </a:extLst>
          </p:cNvPr>
          <p:cNvSpPr txBox="1"/>
          <p:nvPr/>
        </p:nvSpPr>
        <p:spPr>
          <a:xfrm>
            <a:off x="678634" y="4740809"/>
            <a:ext cx="1106805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Starter: 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 list of the differences between humans and AI</a:t>
            </a:r>
            <a:endParaRPr lang="en-GB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FFDF9-D57D-4619-AA64-98D8B286627F}"/>
              </a:ext>
            </a:extLst>
          </p:cNvPr>
          <p:cNvSpPr txBox="1"/>
          <p:nvPr/>
        </p:nvSpPr>
        <p:spPr>
          <a:xfrm>
            <a:off x="445316" y="578764"/>
            <a:ext cx="28197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Consciousness and Emotions</a:t>
            </a:r>
            <a:endParaRPr lang="en-GB" sz="2800" dirty="0"/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8C04C475-0B40-4650-9A1C-BDBBAE826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6936" y="57876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722E7-00FD-4BDA-9177-A1504D2102DD}"/>
              </a:ext>
            </a:extLst>
          </p:cNvPr>
          <p:cNvSpPr txBox="1"/>
          <p:nvPr/>
        </p:nvSpPr>
        <p:spPr>
          <a:xfrm>
            <a:off x="4432870" y="1435548"/>
            <a:ext cx="2819739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Learning and Adaptation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Graphic 7" descr="Classroom outline">
            <a:extLst>
              <a:ext uri="{FF2B5EF4-FFF2-40B4-BE49-F238E27FC236}">
                <a16:creationId xmlns:a16="http://schemas.microsoft.com/office/drawing/2014/main" id="{CD934045-55B9-445B-945A-CD6A96C85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9777" y="167453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B8E0DB-1DF5-447D-8F6C-41D021FE78C1}"/>
              </a:ext>
            </a:extLst>
          </p:cNvPr>
          <p:cNvSpPr txBox="1"/>
          <p:nvPr/>
        </p:nvSpPr>
        <p:spPr>
          <a:xfrm>
            <a:off x="1760114" y="2679412"/>
            <a:ext cx="243319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Physical Presence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D90124D3-9FB5-4C5C-AB98-CC49EEC77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6838" y="246843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F3C01C-F647-4AFC-BDB3-61B8243D1C72}"/>
              </a:ext>
            </a:extLst>
          </p:cNvPr>
          <p:cNvSpPr txBox="1"/>
          <p:nvPr/>
        </p:nvSpPr>
        <p:spPr>
          <a:xfrm>
            <a:off x="7786255" y="2808207"/>
            <a:ext cx="378690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Decision Making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2" name="Graphic 11" descr="Fork In Road with solid fill">
            <a:extLst>
              <a:ext uri="{FF2B5EF4-FFF2-40B4-BE49-F238E27FC236}">
                <a16:creationId xmlns:a16="http://schemas.microsoft.com/office/drawing/2014/main" id="{60B13D37-ECD6-4B9F-A7FD-D77281E02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2509" y="331897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06AAD-7A98-4FD2-AE19-7C8F6E032E3B}"/>
              </a:ext>
            </a:extLst>
          </p:cNvPr>
          <p:cNvSpPr txBox="1"/>
          <p:nvPr/>
        </p:nvSpPr>
        <p:spPr>
          <a:xfrm>
            <a:off x="7252609" y="384979"/>
            <a:ext cx="449407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Social Interaction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4" name="Graphic 13" descr="Connections with solid fill">
            <a:extLst>
              <a:ext uri="{FF2B5EF4-FFF2-40B4-BE49-F238E27FC236}">
                <a16:creationId xmlns:a16="http://schemas.microsoft.com/office/drawing/2014/main" id="{1DCF75B1-8216-4A39-8FF7-F85DDD517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69489" y="266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86009-D584-489D-9068-6E9DD56E00A7}"/>
              </a:ext>
            </a:extLst>
          </p:cNvPr>
          <p:cNvSpPr txBox="1"/>
          <p:nvPr/>
        </p:nvSpPr>
        <p:spPr>
          <a:xfrm>
            <a:off x="678634" y="4740809"/>
            <a:ext cx="1106805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in the future AI overcomes these differences, should we treat AI like a human?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01690-2AAB-436B-B890-96A579539E00}"/>
              </a:ext>
            </a:extLst>
          </p:cNvPr>
          <p:cNvSpPr txBox="1"/>
          <p:nvPr/>
        </p:nvSpPr>
        <p:spPr>
          <a:xfrm>
            <a:off x="445316" y="578764"/>
            <a:ext cx="28197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Consciousness and Emotions</a:t>
            </a:r>
            <a:endParaRPr lang="en-GB" sz="2800" dirty="0"/>
          </a:p>
        </p:txBody>
      </p:sp>
      <p:pic>
        <p:nvPicPr>
          <p:cNvPr id="7" name="Graphic 6" descr="Heart with solid fill">
            <a:extLst>
              <a:ext uri="{FF2B5EF4-FFF2-40B4-BE49-F238E27FC236}">
                <a16:creationId xmlns:a16="http://schemas.microsoft.com/office/drawing/2014/main" id="{9417419E-313A-45BE-A623-BFDD5C690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6936" y="57876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D3B87-32AA-44AC-94F1-7FED01C70437}"/>
              </a:ext>
            </a:extLst>
          </p:cNvPr>
          <p:cNvSpPr txBox="1"/>
          <p:nvPr/>
        </p:nvSpPr>
        <p:spPr>
          <a:xfrm>
            <a:off x="4432870" y="1435548"/>
            <a:ext cx="2819739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Learning and Adaptation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9" name="Graphic 8" descr="Classroom outline">
            <a:extLst>
              <a:ext uri="{FF2B5EF4-FFF2-40B4-BE49-F238E27FC236}">
                <a16:creationId xmlns:a16="http://schemas.microsoft.com/office/drawing/2014/main" id="{A5B52DE9-9DFC-43C5-8D23-6D86CE32D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9777" y="167453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609E9-D253-4A8A-8D04-A562C761A7B5}"/>
              </a:ext>
            </a:extLst>
          </p:cNvPr>
          <p:cNvSpPr txBox="1"/>
          <p:nvPr/>
        </p:nvSpPr>
        <p:spPr>
          <a:xfrm>
            <a:off x="1760114" y="2679412"/>
            <a:ext cx="243319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Physical Presence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40A8A5BF-A9DD-436C-84A2-9C1CD08DC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6838" y="246843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EE97D-372A-4730-ADE1-7235489526EE}"/>
              </a:ext>
            </a:extLst>
          </p:cNvPr>
          <p:cNvSpPr txBox="1"/>
          <p:nvPr/>
        </p:nvSpPr>
        <p:spPr>
          <a:xfrm>
            <a:off x="7786255" y="2808207"/>
            <a:ext cx="378690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Decision Making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3" name="Graphic 12" descr="Fork In Road with solid fill">
            <a:extLst>
              <a:ext uri="{FF2B5EF4-FFF2-40B4-BE49-F238E27FC236}">
                <a16:creationId xmlns:a16="http://schemas.microsoft.com/office/drawing/2014/main" id="{9E866A28-4FA4-4AAF-A0AB-CAEBCEF19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2509" y="3318971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BDD288-8E62-41B7-B467-4D01BDDBE18B}"/>
              </a:ext>
            </a:extLst>
          </p:cNvPr>
          <p:cNvSpPr txBox="1"/>
          <p:nvPr/>
        </p:nvSpPr>
        <p:spPr>
          <a:xfrm>
            <a:off x="7252609" y="384979"/>
            <a:ext cx="449407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Social Interaction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5" name="Graphic 14" descr="Connections with solid fill">
            <a:extLst>
              <a:ext uri="{FF2B5EF4-FFF2-40B4-BE49-F238E27FC236}">
                <a16:creationId xmlns:a16="http://schemas.microsoft.com/office/drawing/2014/main" id="{B33A4F0B-DBC9-49FC-A384-553443F2B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69489" y="266300"/>
            <a:ext cx="914400" cy="914400"/>
          </a:xfrm>
          <a:prstGeom prst="rect">
            <a:avLst/>
          </a:prstGeom>
        </p:spPr>
      </p:pic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F220BC7-ED3E-424C-AD29-0E7828CB8BD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3792">
            <a:off x="8017943" y="5989700"/>
            <a:ext cx="2409133" cy="736124"/>
          </a:xfrm>
          <a:prstGeom prst="rect">
            <a:avLst/>
          </a:prstGeom>
        </p:spPr>
      </p:pic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E77DED-F158-45CE-9797-BBAC6FB617A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462" y="6337118"/>
            <a:ext cx="1400222" cy="4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71BA-A82D-F275-F605-896156976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nterviews: Philosophy Question">
            <a:hlinkClick r:id="" action="ppaction://media"/>
            <a:extLst>
              <a:ext uri="{FF2B5EF4-FFF2-40B4-BE49-F238E27FC236}">
                <a16:creationId xmlns:a16="http://schemas.microsoft.com/office/drawing/2014/main" id="{40B885B5-CC92-4A33-950A-3522C1EED7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9DB62-DC75-4FCE-BAE2-9E1C37552520}"/>
              </a:ext>
            </a:extLst>
          </p:cNvPr>
          <p:cNvSpPr txBox="1"/>
          <p:nvPr/>
        </p:nvSpPr>
        <p:spPr>
          <a:xfrm>
            <a:off x="-2487843" y="293936"/>
            <a:ext cx="1084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Turing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6F6A4-B7F2-41AF-BD7C-221C471952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13" y="0"/>
            <a:ext cx="7151937" cy="71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CB19F-2682-4AD6-9B03-106612BBE589}"/>
              </a:ext>
            </a:extLst>
          </p:cNvPr>
          <p:cNvSpPr txBox="1"/>
          <p:nvPr/>
        </p:nvSpPr>
        <p:spPr>
          <a:xfrm>
            <a:off x="428624" y="1590809"/>
            <a:ext cx="52673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Named after Alan Turing, a famous computer scientist.</a:t>
            </a:r>
          </a:p>
          <a:p>
            <a:endParaRPr lang="en-GB" sz="2800" dirty="0"/>
          </a:p>
          <a:p>
            <a:r>
              <a:rPr lang="en-GB" sz="2800" dirty="0"/>
              <a:t>A test to see if a machine (like a chatbot) can act like a human.</a:t>
            </a:r>
          </a:p>
          <a:p>
            <a:endParaRPr lang="en-GB" sz="2800" dirty="0"/>
          </a:p>
          <a:p>
            <a:r>
              <a:rPr lang="en-GB" sz="2800" dirty="0"/>
              <a:t>If a human talks to the machine and can’t tell weather its an AI or a person, the machine "passes"!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F6E74-1C59-4772-8103-0C899A647CDD}"/>
              </a:ext>
            </a:extLst>
          </p:cNvPr>
          <p:cNvSpPr txBox="1"/>
          <p:nvPr/>
        </p:nvSpPr>
        <p:spPr>
          <a:xfrm>
            <a:off x="8354329" y="6194732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Image generated by Adobe Firefly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7E7A1-72C4-4FE9-81E7-41F06C8427FB}"/>
              </a:ext>
            </a:extLst>
          </p:cNvPr>
          <p:cNvSpPr txBox="1"/>
          <p:nvPr/>
        </p:nvSpPr>
        <p:spPr>
          <a:xfrm>
            <a:off x="-4479996" y="1536174"/>
            <a:ext cx="42513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Helps us understand how smart computers can become.</a:t>
            </a:r>
          </a:p>
          <a:p>
            <a:endParaRPr lang="en-GB" sz="2400" dirty="0"/>
          </a:p>
          <a:p>
            <a:r>
              <a:rPr lang="en-GB" sz="2400" dirty="0"/>
              <a:t>Tests if machines can "think" or just copy human behaviour.</a:t>
            </a:r>
          </a:p>
          <a:p>
            <a:endParaRPr lang="en-GB" sz="2400" dirty="0"/>
          </a:p>
          <a:p>
            <a:r>
              <a:rPr lang="en-GB" sz="2400" dirty="0"/>
              <a:t>Raises big questions:</a:t>
            </a:r>
          </a:p>
        </p:txBody>
      </p:sp>
    </p:spTree>
    <p:extLst>
      <p:ext uri="{BB962C8B-B14F-4D97-AF65-F5344CB8AC3E}">
        <p14:creationId xmlns:p14="http://schemas.microsoft.com/office/powerpoint/2010/main" val="222944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BB96D-6E26-4BDD-B3A3-0A66807B9419}"/>
              </a:ext>
            </a:extLst>
          </p:cNvPr>
          <p:cNvSpPr txBox="1"/>
          <p:nvPr/>
        </p:nvSpPr>
        <p:spPr>
          <a:xfrm>
            <a:off x="-2487843" y="293936"/>
            <a:ext cx="1084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Turing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4C703-D97E-4CA5-9A9F-927DF93B2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13" y="0"/>
            <a:ext cx="7151937" cy="71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8418A-5240-44D0-9DB4-DB90EBF6FE21}"/>
              </a:ext>
            </a:extLst>
          </p:cNvPr>
          <p:cNvSpPr txBox="1"/>
          <p:nvPr/>
        </p:nvSpPr>
        <p:spPr>
          <a:xfrm>
            <a:off x="8354329" y="6194732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Image generated by Adobe Firefly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AC79D-C3EC-42BD-A0E5-FF201368BCBA}"/>
              </a:ext>
            </a:extLst>
          </p:cNvPr>
          <p:cNvSpPr txBox="1"/>
          <p:nvPr/>
        </p:nvSpPr>
        <p:spPr>
          <a:xfrm>
            <a:off x="1092129" y="1536174"/>
            <a:ext cx="42513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Helps us understand how smart computers can become.</a:t>
            </a:r>
          </a:p>
          <a:p>
            <a:endParaRPr lang="en-GB" sz="2400" dirty="0"/>
          </a:p>
          <a:p>
            <a:r>
              <a:rPr lang="en-GB" sz="2400" dirty="0"/>
              <a:t>Tests if machines can "think" or just copy human behaviour.</a:t>
            </a:r>
          </a:p>
          <a:p>
            <a:endParaRPr lang="en-GB" sz="2400" dirty="0"/>
          </a:p>
          <a:p>
            <a:r>
              <a:rPr lang="en-GB" sz="2400" dirty="0"/>
              <a:t>Raises big questions: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89235B-4AFD-42C8-AB72-05496D5E8FC7}"/>
              </a:ext>
            </a:extLst>
          </p:cNvPr>
          <p:cNvSpPr/>
          <p:nvPr/>
        </p:nvSpPr>
        <p:spPr>
          <a:xfrm>
            <a:off x="0" y="4213830"/>
            <a:ext cx="3705827" cy="2447925"/>
          </a:xfrm>
          <a:prstGeom prst="cloudCallout">
            <a:avLst>
              <a:gd name="adj1" fmla="val -50742"/>
              <a:gd name="adj2" fmla="val 51994"/>
            </a:avLst>
          </a:prstGeom>
          <a:solidFill>
            <a:srgbClr val="82B1BC"/>
          </a:solidFill>
          <a:ln>
            <a:solidFill>
              <a:srgbClr val="8380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A678C7F-B5D1-468A-B7DC-827DD093AEF5}"/>
              </a:ext>
            </a:extLst>
          </p:cNvPr>
          <p:cNvSpPr/>
          <p:nvPr/>
        </p:nvSpPr>
        <p:spPr>
          <a:xfrm>
            <a:off x="3132726" y="4491393"/>
            <a:ext cx="3333750" cy="2170362"/>
          </a:xfrm>
          <a:prstGeom prst="wedgeEllipseCallout">
            <a:avLst>
              <a:gd name="adj1" fmla="val 49738"/>
              <a:gd name="adj2" fmla="val 54162"/>
            </a:avLst>
          </a:prstGeom>
          <a:solidFill>
            <a:srgbClr val="FFFF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machines ever truly think?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5F0BB-7C92-400F-B605-CD05BC5AD0B6}"/>
              </a:ext>
            </a:extLst>
          </p:cNvPr>
          <p:cNvSpPr txBox="1"/>
          <p:nvPr/>
        </p:nvSpPr>
        <p:spPr>
          <a:xfrm>
            <a:off x="3311593" y="5089697"/>
            <a:ext cx="2965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machines ever truly think?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46316-582D-425F-97C3-20B28F945978}"/>
              </a:ext>
            </a:extLst>
          </p:cNvPr>
          <p:cNvSpPr txBox="1"/>
          <p:nvPr/>
        </p:nvSpPr>
        <p:spPr>
          <a:xfrm>
            <a:off x="-283212" y="4381766"/>
            <a:ext cx="38742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Should we create machines that pretend to be human?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3C565-AC5D-44FE-902D-CE5842DC1966}"/>
              </a:ext>
            </a:extLst>
          </p:cNvPr>
          <p:cNvSpPr txBox="1"/>
          <p:nvPr/>
        </p:nvSpPr>
        <p:spPr>
          <a:xfrm>
            <a:off x="-5414806" y="1281113"/>
            <a:ext cx="51315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modern chatbots have fooled people!</a:t>
            </a:r>
          </a:p>
          <a:p>
            <a:endParaRPr lang="en-GB" sz="2400" dirty="0"/>
          </a:p>
          <a:p>
            <a:r>
              <a:rPr lang="en-GB" sz="2400" dirty="0"/>
              <a:t>In 2014, a chatbot called Eugene </a:t>
            </a:r>
            <a:r>
              <a:rPr lang="en-GB" sz="2400" dirty="0" err="1"/>
              <a:t>Goostman</a:t>
            </a:r>
            <a:r>
              <a:rPr lang="en-GB" sz="2400" dirty="0"/>
              <a:t> convinced people it was a real 13-year-old boy.</a:t>
            </a:r>
          </a:p>
          <a:p>
            <a:endParaRPr lang="en-GB" sz="2400" dirty="0"/>
          </a:p>
          <a:p>
            <a:r>
              <a:rPr lang="en-GB" sz="2400" dirty="0"/>
              <a:t>Today, AI like ChatGPT can often have human-like conversations too.</a:t>
            </a:r>
          </a:p>
        </p:txBody>
      </p:sp>
    </p:spTree>
    <p:extLst>
      <p:ext uri="{BB962C8B-B14F-4D97-AF65-F5344CB8AC3E}">
        <p14:creationId xmlns:p14="http://schemas.microsoft.com/office/powerpoint/2010/main" val="39731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DCE5E-AC70-436D-A253-F5DEDEE1F481}"/>
              </a:ext>
            </a:extLst>
          </p:cNvPr>
          <p:cNvSpPr txBox="1"/>
          <p:nvPr/>
        </p:nvSpPr>
        <p:spPr>
          <a:xfrm>
            <a:off x="-2487843" y="293936"/>
            <a:ext cx="1084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Turing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FDD41-68EF-4439-933F-E1CCD7C4D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13" y="0"/>
            <a:ext cx="7151937" cy="71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A97B6-5604-4FCD-B453-F2BF0E0B6C13}"/>
              </a:ext>
            </a:extLst>
          </p:cNvPr>
          <p:cNvSpPr txBox="1"/>
          <p:nvPr/>
        </p:nvSpPr>
        <p:spPr>
          <a:xfrm>
            <a:off x="8354329" y="6194732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Image generated by Adobe Firefly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AEF4E-A4B3-4BF9-9485-7E4C789662E9}"/>
              </a:ext>
            </a:extLst>
          </p:cNvPr>
          <p:cNvSpPr txBox="1"/>
          <p:nvPr/>
        </p:nvSpPr>
        <p:spPr>
          <a:xfrm>
            <a:off x="497681" y="1281113"/>
            <a:ext cx="51315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modern chatbots have fooled people!</a:t>
            </a:r>
          </a:p>
          <a:p>
            <a:endParaRPr lang="en-GB" sz="2400" dirty="0"/>
          </a:p>
          <a:p>
            <a:r>
              <a:rPr lang="en-GB" sz="2400" dirty="0"/>
              <a:t>In 2014, a chatbot called Eugene </a:t>
            </a:r>
            <a:r>
              <a:rPr lang="en-GB" sz="2400" dirty="0" err="1"/>
              <a:t>Goostman</a:t>
            </a:r>
            <a:r>
              <a:rPr lang="en-GB" sz="2400" dirty="0"/>
              <a:t> convinced people it was a real 13-year-old boy.</a:t>
            </a:r>
          </a:p>
          <a:p>
            <a:endParaRPr lang="en-GB" sz="2400" dirty="0"/>
          </a:p>
          <a:p>
            <a:r>
              <a:rPr lang="en-GB" sz="2400" dirty="0"/>
              <a:t>Today, AI like ChatGPT can often have human-like conversations too.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38A64-70A9-4757-86D5-653ED31C0774}"/>
              </a:ext>
            </a:extLst>
          </p:cNvPr>
          <p:cNvSpPr txBox="1"/>
          <p:nvPr/>
        </p:nvSpPr>
        <p:spPr>
          <a:xfrm>
            <a:off x="280530" y="5179069"/>
            <a:ext cx="530542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 new Turing Test is needed to determine if modern day Chatbots demonstrate human-like intelligence.</a:t>
            </a:r>
          </a:p>
        </p:txBody>
      </p:sp>
    </p:spTree>
    <p:extLst>
      <p:ext uri="{BB962C8B-B14F-4D97-AF65-F5344CB8AC3E}">
        <p14:creationId xmlns:p14="http://schemas.microsoft.com/office/powerpoint/2010/main" val="36332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961C85CE9C4458999A6D399E262FE" ma:contentTypeVersion="14" ma:contentTypeDescription="Create a new document." ma:contentTypeScope="" ma:versionID="a80adb59762c44fb5775122bcbba33a4">
  <xsd:schema xmlns:xsd="http://www.w3.org/2001/XMLSchema" xmlns:xs="http://www.w3.org/2001/XMLSchema" xmlns:p="http://schemas.microsoft.com/office/2006/metadata/properties" xmlns:ns2="42d9e66e-34e8-473a-9896-5c885ff3768e" xmlns:ns3="6d8d29b2-fe86-40e2-902c-cf51958178ad" targetNamespace="http://schemas.microsoft.com/office/2006/metadata/properties" ma:root="true" ma:fieldsID="a61ecbe47e422e20916d35cc44d9a6c2" ns2:_="" ns3:_="">
    <xsd:import namespace="42d9e66e-34e8-473a-9896-5c885ff3768e"/>
    <xsd:import namespace="6d8d29b2-fe86-40e2-902c-cf5195817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9e66e-34e8-473a-9896-5c885ff37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d29b2-fe86-40e2-902c-cf51958178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e6e4bf-640c-4b31-8158-184c13b1f348}" ma:internalName="TaxCatchAll" ma:showField="CatchAllData" ma:web="6d8d29b2-fe86-40e2-902c-cf5195817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d9e66e-34e8-473a-9896-5c885ff3768e">
      <Terms xmlns="http://schemas.microsoft.com/office/infopath/2007/PartnerControls"/>
    </lcf76f155ced4ddcb4097134ff3c332f>
    <TaxCatchAll xmlns="6d8d29b2-fe86-40e2-902c-cf51958178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2D612-3815-413F-ACFC-2E02DB1D3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9e66e-34e8-473a-9896-5c885ff3768e"/>
    <ds:schemaRef ds:uri="6d8d29b2-fe86-40e2-902c-cf5195817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EC488-25ED-4DB2-B4A3-A446B0596A46}">
  <ds:schemaRefs>
    <ds:schemaRef ds:uri="http://schemas.microsoft.com/office/2006/metadata/properties"/>
    <ds:schemaRef ds:uri="http://schemas.microsoft.com/office/infopath/2007/PartnerControls"/>
    <ds:schemaRef ds:uri="42d9e66e-34e8-473a-9896-5c885ff3768e"/>
    <ds:schemaRef ds:uri="6d8d29b2-fe86-40e2-902c-cf51958178ad"/>
  </ds:schemaRefs>
</ds:datastoreItem>
</file>

<file path=customXml/itemProps3.xml><?xml version="1.0" encoding="utf-8"?>
<ds:datastoreItem xmlns:ds="http://schemas.openxmlformats.org/officeDocument/2006/customXml" ds:itemID="{BBF2B392-AF8D-4A86-9D43-12E6379FF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802</Words>
  <Application>Microsoft Office PowerPoint</Application>
  <PresentationFormat>Widescreen</PresentationFormat>
  <Paragraphs>105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Century Gothic</vt:lpstr>
      <vt:lpstr>Montserrat</vt:lpstr>
      <vt:lpstr>Montserrat Medium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279</dc:creator>
  <cp:lastModifiedBy>Antonia Sewell</cp:lastModifiedBy>
  <cp:revision>361</cp:revision>
  <dcterms:created xsi:type="dcterms:W3CDTF">2020-07-27T03:45:56Z</dcterms:created>
  <dcterms:modified xsi:type="dcterms:W3CDTF">2025-05-21T10:15:26Z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0x010100615961C85CE9C4458999A6D399E262FE</vt:lpwstr>
  </property>
  <property fmtid="{D5CDD505-2E9C-101B-9397-08002B2CF9AE}" pid="3" name="MediaServiceImageTags">
    <vt:lpwstr/>
  </property>
</Properties>
</file>