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335" r:id="rId6"/>
    <p:sldId id="315" r:id="rId7"/>
    <p:sldId id="333" r:id="rId8"/>
    <p:sldId id="329" r:id="rId9"/>
    <p:sldId id="330" r:id="rId10"/>
    <p:sldId id="331" r:id="rId11"/>
    <p:sldId id="33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9"/>
    <a:srgbClr val="5F9595"/>
    <a:srgbClr val="DBA514"/>
    <a:srgbClr val="B78628"/>
    <a:srgbClr val="EEB609"/>
    <a:srgbClr val="3101FF"/>
    <a:srgbClr val="F5F5F5"/>
    <a:srgbClr val="F7F7F7"/>
    <a:srgbClr val="013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3" autoAdjust="0"/>
    <p:restoredTop sz="94249" autoAdjust="0"/>
  </p:normalViewPr>
  <p:slideViewPr>
    <p:cSldViewPr snapToGrid="0">
      <p:cViewPr varScale="1">
        <p:scale>
          <a:sx n="118" d="100"/>
          <a:sy n="118" d="100"/>
        </p:scale>
        <p:origin x="125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0A646933-D002-47D5-A4EC-1746F614B929}"/>
    <pc:docChg chg="custSel delSld modSld delSection modSection">
      <pc:chgData name="Jasmeen Kanwal" userId="9df2191d-4a76-4739-9187-fbc8c3c0b1a2" providerId="ADAL" clId="{0A646933-D002-47D5-A4EC-1746F614B929}" dt="2025-05-21T09:45:41.574" v="237" actId="47"/>
      <pc:docMkLst>
        <pc:docMk/>
      </pc:docMkLst>
      <pc:sldChg chg="modSp mod">
        <pc:chgData name="Jasmeen Kanwal" userId="9df2191d-4a76-4739-9187-fbc8c3c0b1a2" providerId="ADAL" clId="{0A646933-D002-47D5-A4EC-1746F614B929}" dt="2025-05-21T09:37:39.255" v="14" actId="255"/>
        <pc:sldMkLst>
          <pc:docMk/>
          <pc:sldMk cId="2606553239" sldId="266"/>
        </pc:sldMkLst>
        <pc:spChg chg="mod">
          <ac:chgData name="Jasmeen Kanwal" userId="9df2191d-4a76-4739-9187-fbc8c3c0b1a2" providerId="ADAL" clId="{0A646933-D002-47D5-A4EC-1746F614B929}" dt="2025-05-21T09:36:38.424" v="1" actId="1076"/>
          <ac:spMkLst>
            <pc:docMk/>
            <pc:sldMk cId="2606553239" sldId="266"/>
            <ac:spMk id="12" creationId="{12FEFD1C-F76E-4DF1-945B-627A4191D087}"/>
          </ac:spMkLst>
        </pc:spChg>
        <pc:spChg chg="mod">
          <ac:chgData name="Jasmeen Kanwal" userId="9df2191d-4a76-4739-9187-fbc8c3c0b1a2" providerId="ADAL" clId="{0A646933-D002-47D5-A4EC-1746F614B929}" dt="2025-05-21T09:37:39.255" v="14" actId="255"/>
          <ac:spMkLst>
            <pc:docMk/>
            <pc:sldMk cId="2606553239" sldId="266"/>
            <ac:spMk id="14" creationId="{1B7C66DC-0BE5-4EF1-A242-17B371A67AD0}"/>
          </ac:spMkLst>
        </pc:spChg>
        <pc:spChg chg="mod">
          <ac:chgData name="Jasmeen Kanwal" userId="9df2191d-4a76-4739-9187-fbc8c3c0b1a2" providerId="ADAL" clId="{0A646933-D002-47D5-A4EC-1746F614B929}" dt="2025-05-21T09:36:32.861" v="0" actId="1076"/>
          <ac:spMkLst>
            <pc:docMk/>
            <pc:sldMk cId="2606553239" sldId="266"/>
            <ac:spMk id="27" creationId="{BEE2055F-4C69-4127-805D-1F14B0FE2E70}"/>
          </ac:spMkLst>
        </pc:spChg>
        <pc:picChg chg="mod">
          <ac:chgData name="Jasmeen Kanwal" userId="9df2191d-4a76-4739-9187-fbc8c3c0b1a2" providerId="ADAL" clId="{0A646933-D002-47D5-A4EC-1746F614B929}" dt="2025-05-21T09:36:49.482" v="3" actId="14100"/>
          <ac:picMkLst>
            <pc:docMk/>
            <pc:sldMk cId="2606553239" sldId="266"/>
            <ac:picMk id="3" creationId="{9F988EA3-B284-39C2-706F-355BB81FFE96}"/>
          </ac:picMkLst>
        </pc:picChg>
      </pc:sldChg>
      <pc:sldChg chg="modSp mod">
        <pc:chgData name="Jasmeen Kanwal" userId="9df2191d-4a76-4739-9187-fbc8c3c0b1a2" providerId="ADAL" clId="{0A646933-D002-47D5-A4EC-1746F614B929}" dt="2025-05-21T09:45:29.666" v="235" actId="1076"/>
        <pc:sldMkLst>
          <pc:docMk/>
          <pc:sldMk cId="1964893038" sldId="267"/>
        </pc:sldMkLst>
        <pc:spChg chg="mod">
          <ac:chgData name="Jasmeen Kanwal" userId="9df2191d-4a76-4739-9187-fbc8c3c0b1a2" providerId="ADAL" clId="{0A646933-D002-47D5-A4EC-1746F614B929}" dt="2025-05-21T09:45:29.666" v="235" actId="1076"/>
          <ac:spMkLst>
            <pc:docMk/>
            <pc:sldMk cId="1964893038" sldId="267"/>
            <ac:spMk id="24" creationId="{BF1C935F-2F58-48C4-9571-37B0017A0B09}"/>
          </ac:spMkLst>
        </pc:spChg>
      </pc:sldChg>
      <pc:sldChg chg="del">
        <pc:chgData name="Jasmeen Kanwal" userId="9df2191d-4a76-4739-9187-fbc8c3c0b1a2" providerId="ADAL" clId="{0A646933-D002-47D5-A4EC-1746F614B929}" dt="2025-05-21T09:39:14.323" v="34" actId="47"/>
        <pc:sldMkLst>
          <pc:docMk/>
          <pc:sldMk cId="4017581380" sldId="309"/>
        </pc:sldMkLst>
      </pc:sldChg>
      <pc:sldChg chg="modSp mod">
        <pc:chgData name="Jasmeen Kanwal" userId="9df2191d-4a76-4739-9187-fbc8c3c0b1a2" providerId="ADAL" clId="{0A646933-D002-47D5-A4EC-1746F614B929}" dt="2025-05-21T09:40:38.013" v="40" actId="14100"/>
        <pc:sldMkLst>
          <pc:docMk/>
          <pc:sldMk cId="3398221448" sldId="315"/>
        </pc:sldMkLst>
        <pc:spChg chg="mod">
          <ac:chgData name="Jasmeen Kanwal" userId="9df2191d-4a76-4739-9187-fbc8c3c0b1a2" providerId="ADAL" clId="{0A646933-D002-47D5-A4EC-1746F614B929}" dt="2025-05-21T09:40:38.013" v="40" actId="14100"/>
          <ac:spMkLst>
            <pc:docMk/>
            <pc:sldMk cId="3398221448" sldId="315"/>
            <ac:spMk id="22" creationId="{D912046E-2D94-B77A-86BA-7217E80A98AE}"/>
          </ac:spMkLst>
        </pc:spChg>
      </pc:sldChg>
      <pc:sldChg chg="del">
        <pc:chgData name="Jasmeen Kanwal" userId="9df2191d-4a76-4739-9187-fbc8c3c0b1a2" providerId="ADAL" clId="{0A646933-D002-47D5-A4EC-1746F614B929}" dt="2025-05-21T09:39:36.804" v="36" actId="47"/>
        <pc:sldMkLst>
          <pc:docMk/>
          <pc:sldMk cId="3578569151" sldId="316"/>
        </pc:sldMkLst>
      </pc:sldChg>
      <pc:sldChg chg="del">
        <pc:chgData name="Jasmeen Kanwal" userId="9df2191d-4a76-4739-9187-fbc8c3c0b1a2" providerId="ADAL" clId="{0A646933-D002-47D5-A4EC-1746F614B929}" dt="2025-05-21T09:45:41.574" v="237" actId="47"/>
        <pc:sldMkLst>
          <pc:docMk/>
          <pc:sldMk cId="3392210273" sldId="327"/>
        </pc:sldMkLst>
      </pc:sldChg>
      <pc:sldChg chg="del">
        <pc:chgData name="Jasmeen Kanwal" userId="9df2191d-4a76-4739-9187-fbc8c3c0b1a2" providerId="ADAL" clId="{0A646933-D002-47D5-A4EC-1746F614B929}" dt="2025-05-21T09:39:01.593" v="33" actId="47"/>
        <pc:sldMkLst>
          <pc:docMk/>
          <pc:sldMk cId="2607040799" sldId="328"/>
        </pc:sldMkLst>
      </pc:sldChg>
      <pc:sldChg chg="modSp mod">
        <pc:chgData name="Jasmeen Kanwal" userId="9df2191d-4a76-4739-9187-fbc8c3c0b1a2" providerId="ADAL" clId="{0A646933-D002-47D5-A4EC-1746F614B929}" dt="2025-05-21T09:41:57.124" v="74" actId="1076"/>
        <pc:sldMkLst>
          <pc:docMk/>
          <pc:sldMk cId="1328290232" sldId="329"/>
        </pc:sldMkLst>
        <pc:spChg chg="mod">
          <ac:chgData name="Jasmeen Kanwal" userId="9df2191d-4a76-4739-9187-fbc8c3c0b1a2" providerId="ADAL" clId="{0A646933-D002-47D5-A4EC-1746F614B929}" dt="2025-05-21T09:41:57.124" v="74" actId="1076"/>
          <ac:spMkLst>
            <pc:docMk/>
            <pc:sldMk cId="1328290232" sldId="329"/>
            <ac:spMk id="2" creationId="{3D689A65-3CF1-687A-2EB5-00535DCB64F2}"/>
          </ac:spMkLst>
        </pc:spChg>
      </pc:sldChg>
      <pc:sldChg chg="delSp modSp mod">
        <pc:chgData name="Jasmeen Kanwal" userId="9df2191d-4a76-4739-9187-fbc8c3c0b1a2" providerId="ADAL" clId="{0A646933-D002-47D5-A4EC-1746F614B929}" dt="2025-05-21T09:43:12.470" v="135" actId="5793"/>
        <pc:sldMkLst>
          <pc:docMk/>
          <pc:sldMk cId="3709161523" sldId="330"/>
        </pc:sldMkLst>
        <pc:spChg chg="mod">
          <ac:chgData name="Jasmeen Kanwal" userId="9df2191d-4a76-4739-9187-fbc8c3c0b1a2" providerId="ADAL" clId="{0A646933-D002-47D5-A4EC-1746F614B929}" dt="2025-05-21T09:43:12.470" v="135" actId="5793"/>
          <ac:spMkLst>
            <pc:docMk/>
            <pc:sldMk cId="3709161523" sldId="330"/>
            <ac:spMk id="2" creationId="{9F3EB9B5-1F75-4255-EF84-CB0B7CCDBC36}"/>
          </ac:spMkLst>
        </pc:spChg>
        <pc:spChg chg="del">
          <ac:chgData name="Jasmeen Kanwal" userId="9df2191d-4a76-4739-9187-fbc8c3c0b1a2" providerId="ADAL" clId="{0A646933-D002-47D5-A4EC-1746F614B929}" dt="2025-05-21T09:42:48.306" v="122" actId="478"/>
          <ac:spMkLst>
            <pc:docMk/>
            <pc:sldMk cId="3709161523" sldId="330"/>
            <ac:spMk id="13" creationId="{8EB4BD31-DCBD-8B53-D2A0-4E5263F7D069}"/>
          </ac:spMkLst>
        </pc:spChg>
      </pc:sldChg>
      <pc:sldChg chg="delSp modSp mod">
        <pc:chgData name="Jasmeen Kanwal" userId="9df2191d-4a76-4739-9187-fbc8c3c0b1a2" providerId="ADAL" clId="{0A646933-D002-47D5-A4EC-1746F614B929}" dt="2025-05-21T09:43:55.113" v="167" actId="1076"/>
        <pc:sldMkLst>
          <pc:docMk/>
          <pc:sldMk cId="2719543496" sldId="331"/>
        </pc:sldMkLst>
        <pc:spChg chg="mod">
          <ac:chgData name="Jasmeen Kanwal" userId="9df2191d-4a76-4739-9187-fbc8c3c0b1a2" providerId="ADAL" clId="{0A646933-D002-47D5-A4EC-1746F614B929}" dt="2025-05-21T09:43:55.113" v="167" actId="1076"/>
          <ac:spMkLst>
            <pc:docMk/>
            <pc:sldMk cId="2719543496" sldId="331"/>
            <ac:spMk id="2" creationId="{C9C3C101-8B07-686C-B401-98BA07E5886C}"/>
          </ac:spMkLst>
        </pc:spChg>
        <pc:spChg chg="del">
          <ac:chgData name="Jasmeen Kanwal" userId="9df2191d-4a76-4739-9187-fbc8c3c0b1a2" providerId="ADAL" clId="{0A646933-D002-47D5-A4EC-1746F614B929}" dt="2025-05-21T09:43:27.865" v="136" actId="478"/>
          <ac:spMkLst>
            <pc:docMk/>
            <pc:sldMk cId="2719543496" sldId="331"/>
            <ac:spMk id="22" creationId="{28816951-E34B-BB58-01AD-D6C92FFAE822}"/>
          </ac:spMkLst>
        </pc:spChg>
      </pc:sldChg>
      <pc:sldChg chg="modSp mod">
        <pc:chgData name="Jasmeen Kanwal" userId="9df2191d-4a76-4739-9187-fbc8c3c0b1a2" providerId="ADAL" clId="{0A646933-D002-47D5-A4EC-1746F614B929}" dt="2025-05-21T09:44:27.953" v="177" actId="1076"/>
        <pc:sldMkLst>
          <pc:docMk/>
          <pc:sldMk cId="3635061404" sldId="332"/>
        </pc:sldMkLst>
        <pc:spChg chg="mod">
          <ac:chgData name="Jasmeen Kanwal" userId="9df2191d-4a76-4739-9187-fbc8c3c0b1a2" providerId="ADAL" clId="{0A646933-D002-47D5-A4EC-1746F614B929}" dt="2025-05-21T09:44:27.953" v="177" actId="1076"/>
          <ac:spMkLst>
            <pc:docMk/>
            <pc:sldMk cId="3635061404" sldId="332"/>
            <ac:spMk id="2" creationId="{173A91EE-28EB-713E-A66B-B55AEE577067}"/>
          </ac:spMkLst>
        </pc:spChg>
      </pc:sldChg>
      <pc:sldChg chg="delSp mod">
        <pc:chgData name="Jasmeen Kanwal" userId="9df2191d-4a76-4739-9187-fbc8c3c0b1a2" providerId="ADAL" clId="{0A646933-D002-47D5-A4EC-1746F614B929}" dt="2025-05-21T09:41:28.640" v="41" actId="478"/>
        <pc:sldMkLst>
          <pc:docMk/>
          <pc:sldMk cId="3786498625" sldId="333"/>
        </pc:sldMkLst>
        <pc:spChg chg="del">
          <ac:chgData name="Jasmeen Kanwal" userId="9df2191d-4a76-4739-9187-fbc8c3c0b1a2" providerId="ADAL" clId="{0A646933-D002-47D5-A4EC-1746F614B929}" dt="2025-05-21T09:41:28.640" v="41" actId="478"/>
          <ac:spMkLst>
            <pc:docMk/>
            <pc:sldMk cId="3786498625" sldId="333"/>
            <ac:spMk id="9" creationId="{14538DB0-CD79-1886-5C0E-97112A2CBA8D}"/>
          </ac:spMkLst>
        </pc:spChg>
        <pc:spChg chg="del">
          <ac:chgData name="Jasmeen Kanwal" userId="9df2191d-4a76-4739-9187-fbc8c3c0b1a2" providerId="ADAL" clId="{0A646933-D002-47D5-A4EC-1746F614B929}" dt="2025-05-21T09:41:28.640" v="41" actId="478"/>
          <ac:spMkLst>
            <pc:docMk/>
            <pc:sldMk cId="3786498625" sldId="333"/>
            <ac:spMk id="16" creationId="{03417E8C-1F5F-C0CF-B5BB-DDBFF2D86D99}"/>
          </ac:spMkLst>
        </pc:spChg>
      </pc:sldChg>
      <pc:sldChg chg="addSp modSp mod">
        <pc:chgData name="Jasmeen Kanwal" userId="9df2191d-4a76-4739-9187-fbc8c3c0b1a2" providerId="ADAL" clId="{0A646933-D002-47D5-A4EC-1746F614B929}" dt="2025-05-21T09:38:51.326" v="32" actId="1076"/>
        <pc:sldMkLst>
          <pc:docMk/>
          <pc:sldMk cId="2104202880" sldId="335"/>
        </pc:sldMkLst>
        <pc:spChg chg="mod">
          <ac:chgData name="Jasmeen Kanwal" userId="9df2191d-4a76-4739-9187-fbc8c3c0b1a2" providerId="ADAL" clId="{0A646933-D002-47D5-A4EC-1746F614B929}" dt="2025-05-21T09:38:45.453" v="31" actId="1076"/>
          <ac:spMkLst>
            <pc:docMk/>
            <pc:sldMk cId="2104202880" sldId="335"/>
            <ac:spMk id="10" creationId="{7FFAC4CA-7CF4-66EE-0AAF-D81CF625DDB9}"/>
          </ac:spMkLst>
        </pc:spChg>
        <pc:spChg chg="mod">
          <ac:chgData name="Jasmeen Kanwal" userId="9df2191d-4a76-4739-9187-fbc8c3c0b1a2" providerId="ADAL" clId="{0A646933-D002-47D5-A4EC-1746F614B929}" dt="2025-05-21T09:38:51.326" v="32" actId="1076"/>
          <ac:spMkLst>
            <pc:docMk/>
            <pc:sldMk cId="2104202880" sldId="335"/>
            <ac:spMk id="12" creationId="{B1A8679D-F2FE-53C6-1947-F1929C386C23}"/>
          </ac:spMkLst>
        </pc:spChg>
        <pc:spChg chg="add mod">
          <ac:chgData name="Jasmeen Kanwal" userId="9df2191d-4a76-4739-9187-fbc8c3c0b1a2" providerId="ADAL" clId="{0A646933-D002-47D5-A4EC-1746F614B929}" dt="2025-05-21T09:38:35.964" v="28" actId="571"/>
          <ac:spMkLst>
            <pc:docMk/>
            <pc:sldMk cId="2104202880" sldId="335"/>
            <ac:spMk id="13" creationId="{B0659F45-7EA2-4CBF-BF3D-E791D7D56436}"/>
          </ac:spMkLst>
        </pc:spChg>
      </pc:sldChg>
      <pc:sldChg chg="del">
        <pc:chgData name="Jasmeen Kanwal" userId="9df2191d-4a76-4739-9187-fbc8c3c0b1a2" providerId="ADAL" clId="{0A646933-D002-47D5-A4EC-1746F614B929}" dt="2025-05-21T09:45:39.543" v="236" actId="47"/>
        <pc:sldMkLst>
          <pc:docMk/>
          <pc:sldMk cId="2750030566" sldId="336"/>
        </pc:sldMkLst>
      </pc:sldChg>
    </pc:docChg>
  </pc:docChgLst>
  <pc:docChgLst>
    <pc:chgData name="Antonia Sewell" userId="866fcaf1-a8c1-4c4e-a2a7-8ac41c1bdbec" providerId="ADAL" clId="{D5989917-B8FA-4F8A-805B-B423C71A69DC}"/>
    <pc:docChg chg="undo custSel modSld">
      <pc:chgData name="Antonia Sewell" userId="866fcaf1-a8c1-4c4e-a2a7-8ac41c1bdbec" providerId="ADAL" clId="{D5989917-B8FA-4F8A-805B-B423C71A69DC}" dt="2025-05-22T15:36:46.725" v="63" actId="14100"/>
      <pc:docMkLst>
        <pc:docMk/>
      </pc:docMkLst>
      <pc:sldChg chg="modSp mod">
        <pc:chgData name="Antonia Sewell" userId="866fcaf1-a8c1-4c4e-a2a7-8ac41c1bdbec" providerId="ADAL" clId="{D5989917-B8FA-4F8A-805B-B423C71A69DC}" dt="2025-05-21T10:29:07.808" v="1" actId="404"/>
        <pc:sldMkLst>
          <pc:docMk/>
          <pc:sldMk cId="2606553239" sldId="266"/>
        </pc:sldMkLst>
        <pc:spChg chg="mod">
          <ac:chgData name="Antonia Sewell" userId="866fcaf1-a8c1-4c4e-a2a7-8ac41c1bdbec" providerId="ADAL" clId="{D5989917-B8FA-4F8A-805B-B423C71A69DC}" dt="2025-05-21T10:29:07.808" v="1" actId="404"/>
          <ac:spMkLst>
            <pc:docMk/>
            <pc:sldMk cId="2606553239" sldId="266"/>
            <ac:spMk id="27" creationId="{BEE2055F-4C69-4127-805D-1F14B0FE2E70}"/>
          </ac:spMkLst>
        </pc:spChg>
      </pc:sldChg>
      <pc:sldChg chg="modSp mod">
        <pc:chgData name="Antonia Sewell" userId="866fcaf1-a8c1-4c4e-a2a7-8ac41c1bdbec" providerId="ADAL" clId="{D5989917-B8FA-4F8A-805B-B423C71A69DC}" dt="2025-05-21T10:33:11.806" v="8" actId="20577"/>
        <pc:sldMkLst>
          <pc:docMk/>
          <pc:sldMk cId="1964893038" sldId="267"/>
        </pc:sldMkLst>
        <pc:spChg chg="mod">
          <ac:chgData name="Antonia Sewell" userId="866fcaf1-a8c1-4c4e-a2a7-8ac41c1bdbec" providerId="ADAL" clId="{D5989917-B8FA-4F8A-805B-B423C71A69DC}" dt="2025-05-21T10:33:11.806" v="8" actId="20577"/>
          <ac:spMkLst>
            <pc:docMk/>
            <pc:sldMk cId="1964893038" sldId="267"/>
            <ac:spMk id="2" creationId="{06BEFF15-A34A-401D-613E-FA910DC8C201}"/>
          </ac:spMkLst>
        </pc:spChg>
      </pc:sldChg>
      <pc:sldChg chg="modSp mod">
        <pc:chgData name="Antonia Sewell" userId="866fcaf1-a8c1-4c4e-a2a7-8ac41c1bdbec" providerId="ADAL" clId="{D5989917-B8FA-4F8A-805B-B423C71A69DC}" dt="2025-05-21T10:32:56.517" v="2" actId="20577"/>
        <pc:sldMkLst>
          <pc:docMk/>
          <pc:sldMk cId="3398221448" sldId="315"/>
        </pc:sldMkLst>
        <pc:spChg chg="mod">
          <ac:chgData name="Antonia Sewell" userId="866fcaf1-a8c1-4c4e-a2a7-8ac41c1bdbec" providerId="ADAL" clId="{D5989917-B8FA-4F8A-805B-B423C71A69DC}" dt="2025-05-21T10:32:56.517" v="2" actId="20577"/>
          <ac:spMkLst>
            <pc:docMk/>
            <pc:sldMk cId="3398221448" sldId="315"/>
            <ac:spMk id="4" creationId="{05924986-BD0E-00E5-3322-F4E3D9712C97}"/>
          </ac:spMkLst>
        </pc:spChg>
      </pc:sldChg>
      <pc:sldChg chg="addSp delSp modSp mod delAnim modAnim">
        <pc:chgData name="Antonia Sewell" userId="866fcaf1-a8c1-4c4e-a2a7-8ac41c1bdbec" providerId="ADAL" clId="{D5989917-B8FA-4F8A-805B-B423C71A69DC}" dt="2025-05-21T10:57:16.919" v="44" actId="1076"/>
        <pc:sldMkLst>
          <pc:docMk/>
          <pc:sldMk cId="1328290232" sldId="329"/>
        </pc:sldMkLst>
        <pc:spChg chg="mod">
          <ac:chgData name="Antonia Sewell" userId="866fcaf1-a8c1-4c4e-a2a7-8ac41c1bdbec" providerId="ADAL" clId="{D5989917-B8FA-4F8A-805B-B423C71A69DC}" dt="2025-05-21T10:33:01.623" v="4" actId="20577"/>
          <ac:spMkLst>
            <pc:docMk/>
            <pc:sldMk cId="1328290232" sldId="329"/>
            <ac:spMk id="4" creationId="{ACCCD707-B75C-EBFD-AB0B-272CC783FFF9}"/>
          </ac:spMkLst>
        </pc:spChg>
        <pc:picChg chg="add mod">
          <ac:chgData name="Antonia Sewell" userId="866fcaf1-a8c1-4c4e-a2a7-8ac41c1bdbec" providerId="ADAL" clId="{D5989917-B8FA-4F8A-805B-B423C71A69DC}" dt="2025-05-21T10:57:16.919" v="44" actId="1076"/>
          <ac:picMkLst>
            <pc:docMk/>
            <pc:sldMk cId="1328290232" sldId="329"/>
            <ac:picMk id="3" creationId="{84110A8C-313B-4DF2-89D7-F2A8EDB8BD44}"/>
          </ac:picMkLst>
        </pc:picChg>
        <pc:picChg chg="mod">
          <ac:chgData name="Antonia Sewell" userId="866fcaf1-a8c1-4c4e-a2a7-8ac41c1bdbec" providerId="ADAL" clId="{D5989917-B8FA-4F8A-805B-B423C71A69DC}" dt="2025-05-21T10:56:50.599" v="38"/>
          <ac:picMkLst>
            <pc:docMk/>
            <pc:sldMk cId="1328290232" sldId="329"/>
            <ac:picMk id="13" creationId="{E10D5B0F-80EF-3F0B-98EC-C42FDCE92C43}"/>
          </ac:picMkLst>
        </pc:picChg>
        <pc:picChg chg="add del mod">
          <ac:chgData name="Antonia Sewell" userId="866fcaf1-a8c1-4c4e-a2a7-8ac41c1bdbec" providerId="ADAL" clId="{D5989917-B8FA-4F8A-805B-B423C71A69DC}" dt="2025-05-21T10:57:13.770" v="43"/>
          <ac:picMkLst>
            <pc:docMk/>
            <pc:sldMk cId="1328290232" sldId="329"/>
            <ac:picMk id="16" creationId="{EF0E4DF4-80FB-43B2-A17A-822F71ED6A87}"/>
          </ac:picMkLst>
        </pc:picChg>
        <pc:picChg chg="del">
          <ac:chgData name="Antonia Sewell" userId="866fcaf1-a8c1-4c4e-a2a7-8ac41c1bdbec" providerId="ADAL" clId="{D5989917-B8FA-4F8A-805B-B423C71A69DC}" dt="2025-05-21T10:55:59.816" v="29" actId="478"/>
          <ac:picMkLst>
            <pc:docMk/>
            <pc:sldMk cId="1328290232" sldId="329"/>
            <ac:picMk id="26" creationId="{518D6D29-0A5F-CCB7-3D0C-42F56ABD6013}"/>
          </ac:picMkLst>
        </pc:picChg>
      </pc:sldChg>
      <pc:sldChg chg="addSp delSp modSp mod delAnim modAnim">
        <pc:chgData name="Antonia Sewell" userId="866fcaf1-a8c1-4c4e-a2a7-8ac41c1bdbec" providerId="ADAL" clId="{D5989917-B8FA-4F8A-805B-B423C71A69DC}" dt="2025-05-21T10:57:23.277" v="46" actId="167"/>
        <pc:sldMkLst>
          <pc:docMk/>
          <pc:sldMk cId="3709161523" sldId="330"/>
        </pc:sldMkLst>
        <pc:spChg chg="mod">
          <ac:chgData name="Antonia Sewell" userId="866fcaf1-a8c1-4c4e-a2a7-8ac41c1bdbec" providerId="ADAL" clId="{D5989917-B8FA-4F8A-805B-B423C71A69DC}" dt="2025-05-21T10:33:04.444" v="5" actId="20577"/>
          <ac:spMkLst>
            <pc:docMk/>
            <pc:sldMk cId="3709161523" sldId="330"/>
            <ac:spMk id="4" creationId="{154D1647-9807-D925-73D6-0162F6B4CB45}"/>
          </ac:spMkLst>
        </pc:spChg>
        <pc:picChg chg="add mod ord">
          <ac:chgData name="Antonia Sewell" userId="866fcaf1-a8c1-4c4e-a2a7-8ac41c1bdbec" providerId="ADAL" clId="{D5989917-B8FA-4F8A-805B-B423C71A69DC}" dt="2025-05-21T10:57:23.277" v="46" actId="167"/>
          <ac:picMkLst>
            <pc:docMk/>
            <pc:sldMk cId="3709161523" sldId="330"/>
            <ac:picMk id="13" creationId="{88BF2D1C-A9E4-486A-8A3C-B5EAB7AE2B78}"/>
          </ac:picMkLst>
        </pc:picChg>
        <pc:picChg chg="del">
          <ac:chgData name="Antonia Sewell" userId="866fcaf1-a8c1-4c4e-a2a7-8ac41c1bdbec" providerId="ADAL" clId="{D5989917-B8FA-4F8A-805B-B423C71A69DC}" dt="2025-05-21T10:57:01.186" v="39" actId="478"/>
          <ac:picMkLst>
            <pc:docMk/>
            <pc:sldMk cId="3709161523" sldId="330"/>
            <ac:picMk id="45" creationId="{48E4E5C8-4ED1-58CB-C9F1-58BC3990A7E9}"/>
          </ac:picMkLst>
        </pc:picChg>
      </pc:sldChg>
      <pc:sldChg chg="addSp delSp modSp mod delAnim modAnim">
        <pc:chgData name="Antonia Sewell" userId="866fcaf1-a8c1-4c4e-a2a7-8ac41c1bdbec" providerId="ADAL" clId="{D5989917-B8FA-4F8A-805B-B423C71A69DC}" dt="2025-05-22T15:36:46.725" v="63" actId="14100"/>
        <pc:sldMkLst>
          <pc:docMk/>
          <pc:sldMk cId="2719543496" sldId="331"/>
        </pc:sldMkLst>
        <pc:spChg chg="mod">
          <ac:chgData name="Antonia Sewell" userId="866fcaf1-a8c1-4c4e-a2a7-8ac41c1bdbec" providerId="ADAL" clId="{D5989917-B8FA-4F8A-805B-B423C71A69DC}" dt="2025-05-21T10:33:06.827" v="6" actId="20577"/>
          <ac:spMkLst>
            <pc:docMk/>
            <pc:sldMk cId="2719543496" sldId="331"/>
            <ac:spMk id="4" creationId="{758AB553-DC00-C094-31CB-6B5A8FA23578}"/>
          </ac:spMkLst>
        </pc:spChg>
        <pc:picChg chg="add mod">
          <ac:chgData name="Antonia Sewell" userId="866fcaf1-a8c1-4c4e-a2a7-8ac41c1bdbec" providerId="ADAL" clId="{D5989917-B8FA-4F8A-805B-B423C71A69DC}" dt="2025-05-22T15:36:46.725" v="63" actId="14100"/>
          <ac:picMkLst>
            <pc:docMk/>
            <pc:sldMk cId="2719543496" sldId="331"/>
            <ac:picMk id="5" creationId="{569F2DA0-C886-469D-8F57-D766B5948AE2}"/>
          </ac:picMkLst>
        </pc:picChg>
        <pc:picChg chg="del">
          <ac:chgData name="Antonia Sewell" userId="866fcaf1-a8c1-4c4e-a2a7-8ac41c1bdbec" providerId="ADAL" clId="{D5989917-B8FA-4F8A-805B-B423C71A69DC}" dt="2025-05-22T15:35:30.695" v="47" actId="478"/>
          <ac:picMkLst>
            <pc:docMk/>
            <pc:sldMk cId="2719543496" sldId="331"/>
            <ac:picMk id="23" creationId="{FB927E87-D80B-C68E-7BF5-EFE12CD5C81D}"/>
          </ac:picMkLst>
        </pc:picChg>
        <pc:picChg chg="ord">
          <ac:chgData name="Antonia Sewell" userId="866fcaf1-a8c1-4c4e-a2a7-8ac41c1bdbec" providerId="ADAL" clId="{D5989917-B8FA-4F8A-805B-B423C71A69DC}" dt="2025-05-22T15:36:17.206" v="55" actId="166"/>
          <ac:picMkLst>
            <pc:docMk/>
            <pc:sldMk cId="2719543496" sldId="331"/>
            <ac:picMk id="30" creationId="{FB6BA773-F7FB-A835-252B-E12B70BF228F}"/>
          </ac:picMkLst>
        </pc:picChg>
      </pc:sldChg>
      <pc:sldChg chg="addSp delSp modSp mod delAnim modAnim">
        <pc:chgData name="Antonia Sewell" userId="866fcaf1-a8c1-4c4e-a2a7-8ac41c1bdbec" providerId="ADAL" clId="{D5989917-B8FA-4F8A-805B-B423C71A69DC}" dt="2025-05-21T10:46:33.813" v="28" actId="14100"/>
        <pc:sldMkLst>
          <pc:docMk/>
          <pc:sldMk cId="3635061404" sldId="332"/>
        </pc:sldMkLst>
        <pc:spChg chg="mod">
          <ac:chgData name="Antonia Sewell" userId="866fcaf1-a8c1-4c4e-a2a7-8ac41c1bdbec" providerId="ADAL" clId="{D5989917-B8FA-4F8A-805B-B423C71A69DC}" dt="2025-05-21T10:33:09.393" v="7" actId="20577"/>
          <ac:spMkLst>
            <pc:docMk/>
            <pc:sldMk cId="3635061404" sldId="332"/>
            <ac:spMk id="4" creationId="{19FF66C0-C2FB-1B91-355D-42F57DE31A16}"/>
          </ac:spMkLst>
        </pc:spChg>
        <pc:spChg chg="add del">
          <ac:chgData name="Antonia Sewell" userId="866fcaf1-a8c1-4c4e-a2a7-8ac41c1bdbec" providerId="ADAL" clId="{D5989917-B8FA-4F8A-805B-B423C71A69DC}" dt="2025-05-21T10:45:31.106" v="19" actId="22"/>
          <ac:spMkLst>
            <pc:docMk/>
            <pc:sldMk cId="3635061404" sldId="332"/>
            <ac:spMk id="16" creationId="{EF4CC959-DEEB-44C2-9C85-F56CD1E2E2D6}"/>
          </ac:spMkLst>
        </pc:spChg>
        <pc:spChg chg="add del">
          <ac:chgData name="Antonia Sewell" userId="866fcaf1-a8c1-4c4e-a2a7-8ac41c1bdbec" providerId="ADAL" clId="{D5989917-B8FA-4F8A-805B-B423C71A69DC}" dt="2025-05-21T10:46:12.494" v="25" actId="22"/>
          <ac:spMkLst>
            <pc:docMk/>
            <pc:sldMk cId="3635061404" sldId="332"/>
            <ac:spMk id="19" creationId="{6FF0BB13-C491-4BC0-8C97-9214A5955578}"/>
          </ac:spMkLst>
        </pc:spChg>
        <pc:picChg chg="add mod">
          <ac:chgData name="Antonia Sewell" userId="866fcaf1-a8c1-4c4e-a2a7-8ac41c1bdbec" providerId="ADAL" clId="{D5989917-B8FA-4F8A-805B-B423C71A69DC}" dt="2025-05-21T10:42:37.547" v="12" actId="14100"/>
          <ac:picMkLst>
            <pc:docMk/>
            <pc:sldMk cId="3635061404" sldId="332"/>
            <ac:picMk id="3" creationId="{469B613C-7725-40EC-A119-3AED3FAA8B25}"/>
          </ac:picMkLst>
        </pc:picChg>
        <pc:picChg chg="add mod">
          <ac:chgData name="Antonia Sewell" userId="866fcaf1-a8c1-4c4e-a2a7-8ac41c1bdbec" providerId="ADAL" clId="{D5989917-B8FA-4F8A-805B-B423C71A69DC}" dt="2025-05-21T10:45:17.499" v="16" actId="14100"/>
          <ac:picMkLst>
            <pc:docMk/>
            <pc:sldMk cId="3635061404" sldId="332"/>
            <ac:picMk id="5" creationId="{F45D382C-D744-4100-A063-060225A75AC2}"/>
          </ac:picMkLst>
        </pc:picChg>
        <pc:picChg chg="del">
          <ac:chgData name="Antonia Sewell" userId="866fcaf1-a8c1-4c4e-a2a7-8ac41c1bdbec" providerId="ADAL" clId="{D5989917-B8FA-4F8A-805B-B423C71A69DC}" dt="2025-05-21T10:42:12.336" v="9" actId="478"/>
          <ac:picMkLst>
            <pc:docMk/>
            <pc:sldMk cId="3635061404" sldId="332"/>
            <ac:picMk id="9" creationId="{03C91689-1D4E-F4D0-4785-7F9D80042971}"/>
          </ac:picMkLst>
        </pc:picChg>
        <pc:picChg chg="add mod">
          <ac:chgData name="Antonia Sewell" userId="866fcaf1-a8c1-4c4e-a2a7-8ac41c1bdbec" providerId="ADAL" clId="{D5989917-B8FA-4F8A-805B-B423C71A69DC}" dt="2025-05-21T10:45:55.956" v="22" actId="14100"/>
          <ac:picMkLst>
            <pc:docMk/>
            <pc:sldMk cId="3635061404" sldId="332"/>
            <ac:picMk id="10" creationId="{AA9FA586-A616-48A5-9074-601EBB027F24}"/>
          </ac:picMkLst>
        </pc:picChg>
        <pc:picChg chg="del">
          <ac:chgData name="Antonia Sewell" userId="866fcaf1-a8c1-4c4e-a2a7-8ac41c1bdbec" providerId="ADAL" clId="{D5989917-B8FA-4F8A-805B-B423C71A69DC}" dt="2025-05-21T10:45:28.662" v="17" actId="478"/>
          <ac:picMkLst>
            <pc:docMk/>
            <pc:sldMk cId="3635061404" sldId="332"/>
            <ac:picMk id="11" creationId="{1108FA9F-4388-19B9-63D2-5B972F5833CD}"/>
          </ac:picMkLst>
        </pc:picChg>
        <pc:picChg chg="del">
          <ac:chgData name="Antonia Sewell" userId="866fcaf1-a8c1-4c4e-a2a7-8ac41c1bdbec" providerId="ADAL" clId="{D5989917-B8FA-4F8A-805B-B423C71A69DC}" dt="2025-05-21T10:46:00.212" v="23" actId="478"/>
          <ac:picMkLst>
            <pc:docMk/>
            <pc:sldMk cId="3635061404" sldId="332"/>
            <ac:picMk id="12" creationId="{4C29821C-46E9-D28B-F2BC-D3DA8E930988}"/>
          </ac:picMkLst>
        </pc:picChg>
        <pc:picChg chg="del">
          <ac:chgData name="Antonia Sewell" userId="866fcaf1-a8c1-4c4e-a2a7-8ac41c1bdbec" providerId="ADAL" clId="{D5989917-B8FA-4F8A-805B-B423C71A69DC}" dt="2025-05-21T10:44:34.428" v="13" actId="478"/>
          <ac:picMkLst>
            <pc:docMk/>
            <pc:sldMk cId="3635061404" sldId="332"/>
            <ac:picMk id="13" creationId="{EC009D68-06A2-47A3-D6D8-DBE560D2A8F0}"/>
          </ac:picMkLst>
        </pc:picChg>
        <pc:picChg chg="add mod">
          <ac:chgData name="Antonia Sewell" userId="866fcaf1-a8c1-4c4e-a2a7-8ac41c1bdbec" providerId="ADAL" clId="{D5989917-B8FA-4F8A-805B-B423C71A69DC}" dt="2025-05-21T10:46:33.813" v="28" actId="14100"/>
          <ac:picMkLst>
            <pc:docMk/>
            <pc:sldMk cId="3635061404" sldId="332"/>
            <ac:picMk id="15" creationId="{12F96E4E-B328-4E76-AEA5-164E3436C1EA}"/>
          </ac:picMkLst>
        </pc:picChg>
      </pc:sldChg>
      <pc:sldChg chg="modSp mod">
        <pc:chgData name="Antonia Sewell" userId="866fcaf1-a8c1-4c4e-a2a7-8ac41c1bdbec" providerId="ADAL" clId="{D5989917-B8FA-4F8A-805B-B423C71A69DC}" dt="2025-05-21T10:32:58.838" v="3" actId="20577"/>
        <pc:sldMkLst>
          <pc:docMk/>
          <pc:sldMk cId="3786498625" sldId="333"/>
        </pc:sldMkLst>
        <pc:spChg chg="mod">
          <ac:chgData name="Antonia Sewell" userId="866fcaf1-a8c1-4c4e-a2a7-8ac41c1bdbec" providerId="ADAL" clId="{D5989917-B8FA-4F8A-805B-B423C71A69DC}" dt="2025-05-21T10:32:58.838" v="3" actId="20577"/>
          <ac:spMkLst>
            <pc:docMk/>
            <pc:sldMk cId="3786498625" sldId="333"/>
            <ac:spMk id="4" creationId="{1171FE25-02AD-E6D5-5B49-132579E7AB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4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319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277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5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5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0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89" r:id="rId3"/>
    <p:sldLayoutId id="2147483654" r:id="rId4"/>
    <p:sldLayoutId id="2147483686" r:id="rId5"/>
    <p:sldLayoutId id="2147483655" r:id="rId6"/>
    <p:sldLayoutId id="2147483684" r:id="rId7"/>
    <p:sldLayoutId id="2147483685" r:id="rId8"/>
    <p:sldLayoutId id="2147483656" r:id="rId9"/>
    <p:sldLayoutId id="2147483657" r:id="rId10"/>
    <p:sldLayoutId id="2147483659" r:id="rId11"/>
    <p:sldLayoutId id="2147483660" r:id="rId12"/>
    <p:sldLayoutId id="2147483675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ABXFwGeZPw?feature=oembe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ABXFwGeZPw?feature=oembed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nMrsq1Kr9Y?feature=oembed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video" Target="https://www.youtube.com/embed/Usp8DwUYITM?feature=oembed" TargetMode="External"/><Relationship Id="rId7" Type="http://schemas.openxmlformats.org/officeDocument/2006/relationships/image" Target="../media/image32.jpeg"/><Relationship Id="rId2" Type="http://schemas.openxmlformats.org/officeDocument/2006/relationships/video" Target="https://www.youtube.com/embed/mRd-QrAbG_k?feature=oembed" TargetMode="External"/><Relationship Id="rId1" Type="http://schemas.openxmlformats.org/officeDocument/2006/relationships/video" Target="https://www.youtube.com/embed/MCxQ_FhuNSM?feature=oembed" TargetMode="Externa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5.jpeg"/><Relationship Id="rId4" Type="http://schemas.openxmlformats.org/officeDocument/2006/relationships/video" Target="https://www.youtube.com/embed/jqMlVdJK-jo?feature=oembed" TargetMode="Externa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FEFD1C-F76E-4DF1-945B-627A4191D087}"/>
              </a:ext>
            </a:extLst>
          </p:cNvPr>
          <p:cNvSpPr txBox="1"/>
          <p:nvPr/>
        </p:nvSpPr>
        <p:spPr>
          <a:xfrm>
            <a:off x="275772" y="841038"/>
            <a:ext cx="4607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Seeing and Hearing:</a:t>
            </a:r>
          </a:p>
          <a:p>
            <a:r>
              <a:rPr lang="en-US" sz="1460" b="1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Using AI to Enhance Experiential and Sensory Learning </a:t>
            </a:r>
            <a:r>
              <a:rPr lang="en-US" sz="2000" b="1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7C66DC-0BE5-4EF1-A242-17B371A67AD0}"/>
              </a:ext>
            </a:extLst>
          </p:cNvPr>
          <p:cNvSpPr/>
          <p:nvPr/>
        </p:nvSpPr>
        <p:spPr>
          <a:xfrm>
            <a:off x="736270" y="2642829"/>
            <a:ext cx="451176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Montserrat" panose="00000500000000000000" pitchFamily="2" charset="0"/>
              </a:rPr>
              <a:t>In this lesson, learners will explore different spaces in different ways by using sound. </a:t>
            </a:r>
          </a:p>
          <a:p>
            <a:endParaRPr lang="en-GB" sz="1500" dirty="0">
              <a:latin typeface="Montserrat" panose="00000500000000000000" pitchFamily="2" charset="0"/>
            </a:endParaRPr>
          </a:p>
          <a:p>
            <a:r>
              <a:rPr lang="en-GB" sz="1500" dirty="0">
                <a:latin typeface="Montserrat" panose="00000500000000000000" pitchFamily="2" charset="0"/>
              </a:rPr>
              <a:t>Learners will take photos of things that interest them, and through using an AI tool these pictures are turned into sounds.</a:t>
            </a:r>
          </a:p>
          <a:p>
            <a:endParaRPr lang="en-GB" sz="1500" dirty="0">
              <a:latin typeface="Montserrat" panose="00000500000000000000" pitchFamily="2" charset="0"/>
            </a:endParaRPr>
          </a:p>
          <a:p>
            <a:r>
              <a:rPr lang="en-GB" sz="1500" dirty="0">
                <a:latin typeface="Montserrat" panose="00000500000000000000" pitchFamily="2" charset="0"/>
              </a:rPr>
              <a:t>This lesson supports sensory play, helps connect sounds to places, and gives learners the chance to show what they like through movement, gestures or sounds.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2055F-4C69-4127-805D-1F14B0FE2E70}"/>
              </a:ext>
            </a:extLst>
          </p:cNvPr>
          <p:cNvSpPr txBox="1"/>
          <p:nvPr/>
        </p:nvSpPr>
        <p:spPr>
          <a:xfrm>
            <a:off x="275772" y="149991"/>
            <a:ext cx="5795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to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 Enhance Experiential and Sensory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5D4-759C-484A-2BE9-AAF902EFFE2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TRAIL.scot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0BDCE58E-4754-CEAC-2CF4-47DDD4DEC1D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34A32B-A219-3573-4C4A-1EDA1C3AB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18" y="2154199"/>
            <a:ext cx="1438801" cy="191132"/>
          </a:xfrm>
          <a:prstGeom prst="rect">
            <a:avLst/>
          </a:prstGeom>
        </p:spPr>
      </p:pic>
      <p:pic>
        <p:nvPicPr>
          <p:cNvPr id="9" name="Picture Placeholder 8" descr="A hand on a surface&#10;&#10;AI-generated content may be incorrect.">
            <a:extLst>
              <a:ext uri="{FF2B5EF4-FFF2-40B4-BE49-F238E27FC236}">
                <a16:creationId xmlns:a16="http://schemas.microsoft.com/office/drawing/2014/main" id="{A3F26D2A-B659-5ABB-832B-1152ED0EB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88EA3-B284-39C2-706F-355BB81FF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1" y="5232130"/>
            <a:ext cx="1583327" cy="1583327"/>
          </a:xfrm>
          <a:prstGeom prst="rect">
            <a:avLst/>
          </a:prstGeom>
        </p:spPr>
      </p:pic>
      <p:pic>
        <p:nvPicPr>
          <p:cNvPr id="4" name="Picture 3" descr="A white eye with a circle in the middle&#10;&#10;AI-generated content may be incorrect.">
            <a:extLst>
              <a:ext uri="{FF2B5EF4-FFF2-40B4-BE49-F238E27FC236}">
                <a16:creationId xmlns:a16="http://schemas.microsoft.com/office/drawing/2014/main" id="{56BDE09F-BEA8-CAAE-C46C-77D76AD757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4" y="136958"/>
            <a:ext cx="827855" cy="827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7085B-E576-C757-658C-36BFFC7DD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961" y="136959"/>
            <a:ext cx="551903" cy="827855"/>
          </a:xfrm>
          <a:prstGeom prst="rect">
            <a:avLst/>
          </a:prstGeom>
        </p:spPr>
      </p:pic>
      <p:pic>
        <p:nvPicPr>
          <p:cNvPr id="7" name="Picture 6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2553C42F-5B47-27C8-8094-FBD5FD716A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83" y="149991"/>
            <a:ext cx="749564" cy="7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C54D3-4CB0-2FBD-9595-59003648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1A8679D-F2FE-53C6-1947-F1929C386C23}"/>
              </a:ext>
            </a:extLst>
          </p:cNvPr>
          <p:cNvSpPr txBox="1"/>
          <p:nvPr/>
        </p:nvSpPr>
        <p:spPr>
          <a:xfrm>
            <a:off x="412394" y="1278164"/>
            <a:ext cx="7521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What we are learning:</a:t>
            </a:r>
          </a:p>
          <a:p>
            <a:endParaRPr lang="en-US" sz="1600" dirty="0">
              <a:latin typeface="Montserrat" pitchFamily="2" charset="77"/>
              <a:ea typeface="Roboto Medium" panose="02000000000000000000" pitchFamily="2" charset="0"/>
              <a:cs typeface="Poppins SemiBold" panose="00000700000000000000" pitchFamily="2" charset="0"/>
            </a:endParaRPr>
          </a:p>
          <a:p>
            <a:r>
              <a:rPr lang="en-US" sz="1600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We are learning how to support learners explore  their environment using AI-generated sound</a:t>
            </a:r>
            <a:endParaRPr lang="en-US" sz="2400" dirty="0">
              <a:latin typeface="Montserrat" pitchFamily="2" charset="77"/>
              <a:ea typeface="Roboto Medium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1D5A9-F4F3-7020-CFBC-F7B3AA53E8CA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F6510-830D-51C0-46BD-B8A76190C992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TRAIL.scot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7F4CFA78-EC79-98C1-427C-BEA5EEA0BFA5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pic>
        <p:nvPicPr>
          <p:cNvPr id="9" name="Picture Placeholder 8" descr="A hand on a surface&#10;&#10;AI-generated content may be incorrect.">
            <a:extLst>
              <a:ext uri="{FF2B5EF4-FFF2-40B4-BE49-F238E27FC236}">
                <a16:creationId xmlns:a16="http://schemas.microsoft.com/office/drawing/2014/main" id="{9D7ABECC-5586-975F-24D5-AD2D409001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1"/>
            <a:ext cx="3048000" cy="3429000"/>
          </a:xfrm>
        </p:spPr>
      </p:pic>
      <p:pic>
        <p:nvPicPr>
          <p:cNvPr id="4" name="Picture 3" descr="A white eye with a circle in the middle&#10;&#10;AI-generated content may be incorrect.">
            <a:extLst>
              <a:ext uri="{FF2B5EF4-FFF2-40B4-BE49-F238E27FC236}">
                <a16:creationId xmlns:a16="http://schemas.microsoft.com/office/drawing/2014/main" id="{E8CF0BF2-346D-567C-35BE-EFD7A0408D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4" y="136958"/>
            <a:ext cx="827855" cy="827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3CC58-0C05-9871-E9DB-DBF8B9CA24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961" y="136959"/>
            <a:ext cx="551903" cy="827855"/>
          </a:xfrm>
          <a:prstGeom prst="rect">
            <a:avLst/>
          </a:prstGeom>
        </p:spPr>
      </p:pic>
      <p:pic>
        <p:nvPicPr>
          <p:cNvPr id="7" name="Picture 6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84733D46-6E74-FA96-057F-D29F6E7364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83" y="149991"/>
            <a:ext cx="749564" cy="749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5CB9B-28C6-C626-0F6B-5612DE9FEC35}"/>
              </a:ext>
            </a:extLst>
          </p:cNvPr>
          <p:cNvSpPr txBox="1"/>
          <p:nvPr/>
        </p:nvSpPr>
        <p:spPr>
          <a:xfrm>
            <a:off x="331171" y="6430629"/>
            <a:ext cx="2605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Intention and Success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AC4CA-7CF4-66EE-0AAF-D81CF625DDB9}"/>
              </a:ext>
            </a:extLst>
          </p:cNvPr>
          <p:cNvSpPr txBox="1"/>
          <p:nvPr/>
        </p:nvSpPr>
        <p:spPr>
          <a:xfrm>
            <a:off x="412394" y="3057818"/>
            <a:ext cx="8423723" cy="245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How we know we have learned it: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I can support learners to take a photo of something that interests them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I can use an AI tool to turn the photo into sound and share it with learners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I can observe and record how the learner responds to the sound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I can encourage learners to make choices and revisit  places to make connections between sound and environment</a:t>
            </a:r>
            <a:endParaRPr lang="en-US" sz="2400" dirty="0">
              <a:latin typeface="Montserrat" pitchFamily="2" charset="77"/>
              <a:ea typeface="Roboto Medium" panose="020000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Placeholder 4" descr="A rainbow reflection on a glass door&#10;&#10;AI-generated content may be incorrect.">
            <a:extLst>
              <a:ext uri="{FF2B5EF4-FFF2-40B4-BE49-F238E27FC236}">
                <a16:creationId xmlns:a16="http://schemas.microsoft.com/office/drawing/2014/main" id="{7A00AE28-EE61-2077-361D-CF9E4F28A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3428999"/>
            <a:ext cx="3048000" cy="34290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0420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4" descr="A rainbow reflection on a glass door&#10;&#10;AI-generated content may be incorrect.">
            <a:extLst>
              <a:ext uri="{FF2B5EF4-FFF2-40B4-BE49-F238E27FC236}">
                <a16:creationId xmlns:a16="http://schemas.microsoft.com/office/drawing/2014/main" id="{9CAE29CE-31D5-824E-B10A-8AE243326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68148"/>
            <a:ext cx="5248031" cy="571432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4" name="Picture Placeholder 6">
            <a:extLst>
              <a:ext uri="{FF2B5EF4-FFF2-40B4-BE49-F238E27FC236}">
                <a16:creationId xmlns:a16="http://schemas.microsoft.com/office/drawing/2014/main" id="{E2917801-B0B5-244A-4A90-0E9585A503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26394"/>
            <a:ext cx="5248032" cy="4656083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200E1BB-95D9-45F6-9368-7BF1A2F4A0D5}"/>
              </a:ext>
            </a:extLst>
          </p:cNvPr>
          <p:cNvSpPr txBox="1"/>
          <p:nvPr/>
        </p:nvSpPr>
        <p:spPr>
          <a:xfrm>
            <a:off x="5464528" y="917229"/>
            <a:ext cx="4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Learning Task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C45550-EFCC-4120-83AA-9F533644E6E5}"/>
              </a:ext>
            </a:extLst>
          </p:cNvPr>
          <p:cNvSpPr/>
          <p:nvPr/>
        </p:nvSpPr>
        <p:spPr>
          <a:xfrm>
            <a:off x="7709993" y="2499716"/>
            <a:ext cx="3167803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latin typeface="Montserrat SemiBold" pitchFamily="2" charset="77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4986-BD0E-00E5-3322-F4E3D9712C97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2D7FA-6725-C2E1-E352-A8BED5A2CF1D}"/>
              </a:ext>
            </a:extLst>
          </p:cNvPr>
          <p:cNvSpPr txBox="1"/>
          <p:nvPr/>
        </p:nvSpPr>
        <p:spPr>
          <a:xfrm>
            <a:off x="331171" y="6430629"/>
            <a:ext cx="108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Tasks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867E0-394A-53DF-CF0F-A3E23E6FC10D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12046E-2D94-B77A-86BA-7217E80A98AE}"/>
              </a:ext>
            </a:extLst>
          </p:cNvPr>
          <p:cNvSpPr/>
          <p:nvPr/>
        </p:nvSpPr>
        <p:spPr>
          <a:xfrm>
            <a:off x="5464528" y="1758008"/>
            <a:ext cx="5824828" cy="425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This learning activity uses AI-generated sound to support sensory learning, communication and choice in any environment.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The sounds created by AI are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abstract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and do not directly match the images. Instead, the AI turns visual patterns into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music-like sounds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The sounds may be surprising or unusual - and that’s the point. 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AI is acting as a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creative and sensory tool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, designed to help learners explore and experience images in new and engaging ways.</a:t>
            </a:r>
            <a:endParaRPr lang="en-US" sz="1400" dirty="0">
              <a:solidFill>
                <a:schemeClr val="bg1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783A1F-8D5C-A11F-BCBA-3D18263C4EC6}"/>
              </a:ext>
            </a:extLst>
          </p:cNvPr>
          <p:cNvGrpSpPr/>
          <p:nvPr/>
        </p:nvGrpSpPr>
        <p:grpSpPr>
          <a:xfrm>
            <a:off x="113939" y="1909702"/>
            <a:ext cx="4971126" cy="3448071"/>
            <a:chOff x="2545675" y="1217942"/>
            <a:chExt cx="4971126" cy="344807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F28FE2-87C0-402F-101D-B390E8AC07DD}"/>
                </a:ext>
              </a:extLst>
            </p:cNvPr>
            <p:cNvGrpSpPr/>
            <p:nvPr/>
          </p:nvGrpSpPr>
          <p:grpSpPr>
            <a:xfrm>
              <a:off x="2545675" y="1692059"/>
              <a:ext cx="4971126" cy="2973954"/>
              <a:chOff x="2850475" y="2406871"/>
              <a:chExt cx="4971126" cy="2973954"/>
            </a:xfrm>
          </p:grpSpPr>
          <p:pic>
            <p:nvPicPr>
              <p:cNvPr id="23" name="Picture 22" descr="A white camera on a black background&#10;&#10;AI-generated content may be incorrect.">
                <a:extLst>
                  <a:ext uri="{FF2B5EF4-FFF2-40B4-BE49-F238E27FC236}">
                    <a16:creationId xmlns:a16="http://schemas.microsoft.com/office/drawing/2014/main" id="{AE16E699-14D3-5778-50EF-1CC5B2FED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9620" y="3764819"/>
                <a:ext cx="749564" cy="749564"/>
              </a:xfrm>
              <a:prstGeom prst="rect">
                <a:avLst/>
              </a:prstGeom>
            </p:spPr>
          </p:pic>
          <p:pic>
            <p:nvPicPr>
              <p:cNvPr id="28" name="Picture 27" descr="A white hand pointing at the camera&#10;&#10;AI-generated content may be incorrect.">
                <a:extLst>
                  <a:ext uri="{FF2B5EF4-FFF2-40B4-BE49-F238E27FC236}">
                    <a16:creationId xmlns:a16="http://schemas.microsoft.com/office/drawing/2014/main" id="{3A0A5F09-9646-0B88-7585-6684A1BFA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9620" y="3054218"/>
                <a:ext cx="749564" cy="749564"/>
              </a:xfrm>
              <a:prstGeom prst="rect">
                <a:avLst/>
              </a:prstGeom>
            </p:spPr>
          </p:pic>
          <p:pic>
            <p:nvPicPr>
              <p:cNvPr id="30" name="Picture 29" descr="A white eye with a circle in the middle&#10;&#10;AI-generated content may be incorrect.">
                <a:extLst>
                  <a:ext uri="{FF2B5EF4-FFF2-40B4-BE49-F238E27FC236}">
                    <a16:creationId xmlns:a16="http://schemas.microsoft.com/office/drawing/2014/main" id="{6BF952BD-D79C-AB3E-7CFF-127CF1C41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50475" y="2406871"/>
                <a:ext cx="827855" cy="82785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9CAB9B5-EE3D-5BAD-94DD-BEF5A1C2F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88450" y="4552970"/>
                <a:ext cx="551903" cy="827855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41C4490-1441-2B5C-98C2-4FE3877E4125}"/>
                  </a:ext>
                </a:extLst>
              </p:cNvPr>
              <p:cNvSpPr/>
              <p:nvPr/>
            </p:nvSpPr>
            <p:spPr>
              <a:xfrm>
                <a:off x="3639180" y="3955438"/>
                <a:ext cx="41824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b="1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Take a photo</a:t>
                </a:r>
              </a:p>
              <a:p>
                <a:r>
                  <a:rPr lang="en-GB" sz="1100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Use the camera to take a picture of something you like</a:t>
                </a:r>
                <a:endParaRPr lang="en-US" sz="1100" dirty="0">
                  <a:solidFill>
                    <a:schemeClr val="bg1"/>
                  </a:solidFill>
                  <a:latin typeface="Montserrat" pitchFamily="2" charset="77"/>
                  <a:cs typeface="Poppins" panose="00000500000000000000" pitchFamily="2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13C4AF-FD72-1196-3144-3DCF46D6CF81}"/>
                  </a:ext>
                </a:extLst>
              </p:cNvPr>
              <p:cNvSpPr/>
              <p:nvPr/>
            </p:nvSpPr>
            <p:spPr>
              <a:xfrm>
                <a:off x="3639180" y="4757574"/>
                <a:ext cx="41824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b="1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Listen</a:t>
                </a:r>
              </a:p>
              <a:p>
                <a:r>
                  <a:rPr lang="en-GB" sz="1100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Focus on the sounds you hear</a:t>
                </a:r>
                <a:endParaRPr lang="en-US" sz="1100" dirty="0">
                  <a:solidFill>
                    <a:schemeClr val="bg1"/>
                  </a:solidFill>
                  <a:latin typeface="Montserrat" pitchFamily="2" charset="77"/>
                  <a:cs typeface="Poppins" panose="00000500000000000000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0C23D5-2CF5-7FBF-ADD1-DAF9809D2366}"/>
                  </a:ext>
                </a:extLst>
              </p:cNvPr>
              <p:cNvSpPr/>
              <p:nvPr/>
            </p:nvSpPr>
            <p:spPr>
              <a:xfrm>
                <a:off x="3639180" y="3285447"/>
                <a:ext cx="41824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b="1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Choose</a:t>
                </a:r>
              </a:p>
              <a:p>
                <a:r>
                  <a:rPr lang="en-GB" sz="1100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Make a selection or show a preference</a:t>
                </a:r>
                <a:endParaRPr lang="en-US" sz="1100" dirty="0">
                  <a:solidFill>
                    <a:schemeClr val="bg1"/>
                  </a:solidFill>
                  <a:latin typeface="Montserrat" pitchFamily="2" charset="77"/>
                  <a:cs typeface="Poppins" panose="00000500000000000000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017828E-0520-C76D-9AA8-2D5BF9AE842D}"/>
                  </a:ext>
                </a:extLst>
              </p:cNvPr>
              <p:cNvSpPr/>
              <p:nvPr/>
            </p:nvSpPr>
            <p:spPr>
              <a:xfrm>
                <a:off x="3639180" y="2624049"/>
                <a:ext cx="41824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b="1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Look</a:t>
                </a:r>
              </a:p>
              <a:p>
                <a:r>
                  <a:rPr lang="en-GB" sz="1100" dirty="0">
                    <a:solidFill>
                      <a:schemeClr val="bg1"/>
                    </a:solidFill>
                    <a:latin typeface="Montserrat" pitchFamily="2" charset="77"/>
                    <a:cs typeface="Poppins" panose="00000500000000000000" pitchFamily="2" charset="0"/>
                  </a:rPr>
                  <a:t>Look carefully at something nearby or on the screen</a:t>
                </a:r>
                <a:endParaRPr lang="en-US" sz="1100" dirty="0">
                  <a:solidFill>
                    <a:schemeClr val="bg1"/>
                  </a:solidFill>
                  <a:latin typeface="Montserrat" pitchFamily="2" charset="77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5C30188-AEAD-D36F-649B-DE9B3E570D9B}"/>
                </a:ext>
              </a:extLst>
            </p:cNvPr>
            <p:cNvSpPr/>
            <p:nvPr/>
          </p:nvSpPr>
          <p:spPr>
            <a:xfrm>
              <a:off x="2584820" y="1217942"/>
              <a:ext cx="4182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Montserrat" pitchFamily="2" charset="77"/>
                  <a:cs typeface="Poppins" panose="00000500000000000000" pitchFamily="2" charset="0"/>
                </a:rPr>
                <a:t>Symbols</a:t>
              </a:r>
              <a:endParaRPr lang="en-US" sz="24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2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BB29-7C43-AC5C-2EFA-CB6FC731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D05EED-523D-BF41-311B-C07061FF9F53}"/>
              </a:ext>
            </a:extLst>
          </p:cNvPr>
          <p:cNvSpPr/>
          <p:nvPr/>
        </p:nvSpPr>
        <p:spPr>
          <a:xfrm>
            <a:off x="0" y="2843463"/>
            <a:ext cx="80150" cy="115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43ECE-FA17-9F2E-1D63-438B67A1FF98}"/>
              </a:ext>
            </a:extLst>
          </p:cNvPr>
          <p:cNvSpPr txBox="1"/>
          <p:nvPr/>
        </p:nvSpPr>
        <p:spPr>
          <a:xfrm>
            <a:off x="183557" y="3311091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Montserrat Medium" pitchFamily="2" charset="77"/>
                <a:ea typeface="Roboto Medium" panose="02000000000000000000" pitchFamily="2" charset="0"/>
                <a:cs typeface="Open Sans SemiBold" panose="020B0706030804020204" pitchFamily="34" charset="0"/>
              </a:rPr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9339A8-21B0-D196-790D-282CA6CF357D}"/>
              </a:ext>
            </a:extLst>
          </p:cNvPr>
          <p:cNvSpPr txBox="1"/>
          <p:nvPr/>
        </p:nvSpPr>
        <p:spPr>
          <a:xfrm>
            <a:off x="183557" y="3800901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Montserrat Medium" pitchFamily="2" charset="77"/>
                <a:ea typeface="Roboto Medium" panose="02000000000000000000" pitchFamily="2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89870-A04D-E974-291A-1389E0F4BF99}"/>
              </a:ext>
            </a:extLst>
          </p:cNvPr>
          <p:cNvSpPr txBox="1"/>
          <p:nvPr/>
        </p:nvSpPr>
        <p:spPr>
          <a:xfrm>
            <a:off x="183557" y="2821281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Montserrat Medium" pitchFamily="2" charset="77"/>
                <a:ea typeface="Roboto Medium" panose="02000000000000000000" pitchFamily="2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BC8B9-6EA7-3F1F-FF2C-2D242881E201}"/>
              </a:ext>
            </a:extLst>
          </p:cNvPr>
          <p:cNvSpPr/>
          <p:nvPr/>
        </p:nvSpPr>
        <p:spPr>
          <a:xfrm>
            <a:off x="7709993" y="2499716"/>
            <a:ext cx="3167803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latin typeface="Montserrat SemiBold" pitchFamily="2" charset="77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1FE25-02AD-E6D5-5B49-132579E7AB7B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7FE01-B4D9-FBEB-002D-13B5063845CC}"/>
              </a:ext>
            </a:extLst>
          </p:cNvPr>
          <p:cNvSpPr txBox="1"/>
          <p:nvPr/>
        </p:nvSpPr>
        <p:spPr>
          <a:xfrm>
            <a:off x="331171" y="6430629"/>
            <a:ext cx="108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Tasks</a:t>
            </a: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298154F5-1BBB-5BF0-1598-AA654AF4AA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65033"/>
            <a:ext cx="6607526" cy="5720154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6E73E2-2C7A-BF7C-D972-1950A00E3493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EDA13-1DF4-CB4B-9004-9A8C7B25D4E8}"/>
              </a:ext>
            </a:extLst>
          </p:cNvPr>
          <p:cNvSpPr txBox="1"/>
          <p:nvPr/>
        </p:nvSpPr>
        <p:spPr>
          <a:xfrm>
            <a:off x="6607528" y="882394"/>
            <a:ext cx="4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Task 1:</a:t>
            </a:r>
          </a:p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Take Photos</a:t>
            </a:r>
          </a:p>
        </p:txBody>
      </p:sp>
      <p:pic>
        <p:nvPicPr>
          <p:cNvPr id="6" name="Picture 5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5BC16F98-754A-1396-A960-422288728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821" y="667737"/>
            <a:ext cx="749564" cy="749564"/>
          </a:xfrm>
          <a:prstGeom prst="rect">
            <a:avLst/>
          </a:prstGeom>
        </p:spPr>
      </p:pic>
      <p:pic>
        <p:nvPicPr>
          <p:cNvPr id="12" name="Picture 11" descr="A white eye with a circle in the middle&#10;&#10;AI-generated content may be incorrect.">
            <a:extLst>
              <a:ext uri="{FF2B5EF4-FFF2-40B4-BE49-F238E27FC236}">
                <a16:creationId xmlns:a16="http://schemas.microsoft.com/office/drawing/2014/main" id="{89C2F807-49AC-C09A-9C5F-A0AC3A4CC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852" y="654704"/>
            <a:ext cx="827855" cy="8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9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3A95-5983-BE4D-D8AF-641245F7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B4E3A5A-224D-3BF4-CBE1-16A2C5E93234}"/>
              </a:ext>
            </a:extLst>
          </p:cNvPr>
          <p:cNvSpPr/>
          <p:nvPr/>
        </p:nvSpPr>
        <p:spPr>
          <a:xfrm>
            <a:off x="7709993" y="2499716"/>
            <a:ext cx="3167803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latin typeface="Montserrat SemiBold" pitchFamily="2" charset="77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CD707-B75C-EBFD-AB0B-272CC783FFF9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1E9ED-5FCB-439E-B277-1AE289A9BF0F}"/>
              </a:ext>
            </a:extLst>
          </p:cNvPr>
          <p:cNvSpPr txBox="1"/>
          <p:nvPr/>
        </p:nvSpPr>
        <p:spPr>
          <a:xfrm>
            <a:off x="331171" y="6430629"/>
            <a:ext cx="102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89A65-3CF1-687A-2EB5-00535DCB64F2}"/>
              </a:ext>
            </a:extLst>
          </p:cNvPr>
          <p:cNvSpPr/>
          <p:nvPr/>
        </p:nvSpPr>
        <p:spPr>
          <a:xfrm>
            <a:off x="6965913" y="3084660"/>
            <a:ext cx="4170546" cy="234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Use an AI tool to create sound from the photo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Listen together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Ask: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What do you notice? What do you like?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57698-F6B6-25E2-9799-2491A8DA4146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0E518-435B-AD8C-AD7A-FF610B5D0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96" y="654705"/>
            <a:ext cx="551903" cy="827855"/>
          </a:xfrm>
          <a:prstGeom prst="rect">
            <a:avLst/>
          </a:prstGeom>
        </p:spPr>
      </p:pic>
      <p:pic>
        <p:nvPicPr>
          <p:cNvPr id="12" name="Picture 11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79F6A9D7-19C6-8E2D-8B03-6F330541C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518" y="667737"/>
            <a:ext cx="749564" cy="749564"/>
          </a:xfrm>
          <a:prstGeom prst="rect">
            <a:avLst/>
          </a:prstGeom>
        </p:spPr>
      </p:pic>
      <p:pic>
        <p:nvPicPr>
          <p:cNvPr id="13" name="Picture 12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E10D5B0F-80EF-3F0B-98EC-C42FDCE92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71" y="917229"/>
            <a:ext cx="1134267" cy="346581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C2345A3-BE34-9CD8-A91D-F5A114E33D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273" y="1381317"/>
            <a:ext cx="1251252" cy="166218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B47EC96-FFDE-E7AA-9466-4781B6DE3D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118" y="923234"/>
            <a:ext cx="821504" cy="290798"/>
          </a:xfrm>
          <a:prstGeom prst="rect">
            <a:avLst/>
          </a:prstGeom>
        </p:spPr>
      </p:pic>
      <p:pic>
        <p:nvPicPr>
          <p:cNvPr id="18" name="Picture 17" descr="A white musical note on a black background&#10;&#10;AI-generated content may be incorrect.">
            <a:extLst>
              <a:ext uri="{FF2B5EF4-FFF2-40B4-BE49-F238E27FC236}">
                <a16:creationId xmlns:a16="http://schemas.microsoft.com/office/drawing/2014/main" id="{BBCE888C-B15F-2E01-11D1-E80F6293F5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98" y="656272"/>
            <a:ext cx="800733" cy="800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24E50C-02B7-1B87-54A9-606C04D51337}"/>
              </a:ext>
            </a:extLst>
          </p:cNvPr>
          <p:cNvSpPr txBox="1"/>
          <p:nvPr/>
        </p:nvSpPr>
        <p:spPr>
          <a:xfrm>
            <a:off x="6607528" y="882394"/>
            <a:ext cx="4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Task 2:</a:t>
            </a:r>
          </a:p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Turn Image into Sound</a:t>
            </a:r>
          </a:p>
        </p:txBody>
      </p:sp>
      <p:pic>
        <p:nvPicPr>
          <p:cNvPr id="3" name="Online Media 2" title="Chair Sound 1">
            <a:hlinkClick r:id="" action="ppaction://media"/>
            <a:extLst>
              <a:ext uri="{FF2B5EF4-FFF2-40B4-BE49-F238E27FC236}">
                <a16:creationId xmlns:a16="http://schemas.microsoft.com/office/drawing/2014/main" id="{84110A8C-313B-4DF2-89D7-F2A8EDB8BD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0" y="1574512"/>
            <a:ext cx="6030033" cy="45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A55AA-C5D8-0CCB-D6D6-B66241CCD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nline Media 2" title="Chair Sound 1">
            <a:hlinkClick r:id="" action="ppaction://media"/>
            <a:extLst>
              <a:ext uri="{FF2B5EF4-FFF2-40B4-BE49-F238E27FC236}">
                <a16:creationId xmlns:a16="http://schemas.microsoft.com/office/drawing/2014/main" id="{88BF2D1C-A9E4-486A-8A3C-B5EAB7AE2B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74512"/>
            <a:ext cx="6030033" cy="45225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F80DE70-0370-6B2E-7793-889DA55EABB0}"/>
              </a:ext>
            </a:extLst>
          </p:cNvPr>
          <p:cNvSpPr/>
          <p:nvPr/>
        </p:nvSpPr>
        <p:spPr>
          <a:xfrm>
            <a:off x="7709993" y="2499716"/>
            <a:ext cx="3167803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latin typeface="Montserrat SemiBold" pitchFamily="2" charset="77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D1647-9807-D925-73D6-0162F6B4CB45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180A2-CE2C-420C-513B-5979DCA1E81C}"/>
              </a:ext>
            </a:extLst>
          </p:cNvPr>
          <p:cNvSpPr txBox="1"/>
          <p:nvPr/>
        </p:nvSpPr>
        <p:spPr>
          <a:xfrm>
            <a:off x="331171" y="6430629"/>
            <a:ext cx="102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3EB9B5-1F75-4255-EF84-CB0B7CCDBC36}"/>
              </a:ext>
            </a:extLst>
          </p:cNvPr>
          <p:cNvSpPr/>
          <p:nvPr/>
        </p:nvSpPr>
        <p:spPr>
          <a:xfrm>
            <a:off x="7027652" y="2432947"/>
            <a:ext cx="4182421" cy="336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Replay the sound with the image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Montserrat" pitchFamily="2" charset="77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Respond:</a:t>
            </a:r>
          </a:p>
          <a:p>
            <a:pPr marL="357188" lvl="1" indent="-177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Move to the sound</a:t>
            </a:r>
          </a:p>
          <a:p>
            <a:pPr marL="357188" lvl="1" indent="-177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Use gestures or expressions</a:t>
            </a:r>
          </a:p>
          <a:p>
            <a:pPr marL="357188" lvl="1" indent="-177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Choose your </a:t>
            </a:r>
            <a:r>
              <a:rPr lang="en-US" dirty="0" err="1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favourite</a:t>
            </a:r>
            <a:endParaRPr lang="en-US" dirty="0">
              <a:solidFill>
                <a:schemeClr val="bg1"/>
              </a:solidFill>
              <a:latin typeface="Montserrat" pitchFamily="2" charset="77"/>
              <a:cs typeface="Poppins" panose="00000500000000000000" pitchFamily="2" charset="0"/>
            </a:endParaRPr>
          </a:p>
          <a:p>
            <a:pPr marL="179388" lv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Montserrat" pitchFamily="2" charset="77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There is no right answer!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12862-4ECA-CA73-F536-46500A3E7F23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571E5-F191-095A-763A-6B3292AB9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96" y="654705"/>
            <a:ext cx="551903" cy="827855"/>
          </a:xfrm>
          <a:prstGeom prst="rect">
            <a:avLst/>
          </a:prstGeom>
        </p:spPr>
      </p:pic>
      <p:pic>
        <p:nvPicPr>
          <p:cNvPr id="41" name="Picture 40" descr="A group of smiley faces&#10;&#10;AI-generated content may be incorrect.">
            <a:extLst>
              <a:ext uri="{FF2B5EF4-FFF2-40B4-BE49-F238E27FC236}">
                <a16:creationId xmlns:a16="http://schemas.microsoft.com/office/drawing/2014/main" id="{5986D979-B25F-C44D-61E2-F44B55F46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6" y="-516415"/>
            <a:ext cx="4386495" cy="4386495"/>
          </a:xfrm>
          <a:prstGeom prst="rect">
            <a:avLst/>
          </a:prstGeom>
        </p:spPr>
      </p:pic>
      <p:pic>
        <p:nvPicPr>
          <p:cNvPr id="42" name="Picture 41" descr="A white musical note on a black background&#10;&#10;AI-generated content may be incorrect.">
            <a:extLst>
              <a:ext uri="{FF2B5EF4-FFF2-40B4-BE49-F238E27FC236}">
                <a16:creationId xmlns:a16="http://schemas.microsoft.com/office/drawing/2014/main" id="{038E386E-7E65-0913-89DE-5CED17EA41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98" y="656272"/>
            <a:ext cx="800733" cy="800733"/>
          </a:xfrm>
          <a:prstGeom prst="rect">
            <a:avLst/>
          </a:prstGeom>
        </p:spPr>
      </p:pic>
      <p:pic>
        <p:nvPicPr>
          <p:cNvPr id="43" name="Picture 42" descr="A white hand pointing at the camera&#10;&#10;AI-generated content may be incorrect.">
            <a:extLst>
              <a:ext uri="{FF2B5EF4-FFF2-40B4-BE49-F238E27FC236}">
                <a16:creationId xmlns:a16="http://schemas.microsoft.com/office/drawing/2014/main" id="{6BDCA677-1F55-DEC9-18A2-209DBFDAAB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730" y="2198675"/>
            <a:ext cx="749564" cy="74956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9B1A945-0764-02BD-0460-151FD46D02A4}"/>
              </a:ext>
            </a:extLst>
          </p:cNvPr>
          <p:cNvSpPr txBox="1"/>
          <p:nvPr/>
        </p:nvSpPr>
        <p:spPr>
          <a:xfrm>
            <a:off x="6607528" y="882394"/>
            <a:ext cx="4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Task 3:</a:t>
            </a:r>
          </a:p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Respond to Sound</a:t>
            </a:r>
          </a:p>
        </p:txBody>
      </p:sp>
    </p:spTree>
    <p:extLst>
      <p:ext uri="{BB962C8B-B14F-4D97-AF65-F5344CB8AC3E}">
        <p14:creationId xmlns:p14="http://schemas.microsoft.com/office/powerpoint/2010/main" val="37091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04686-34A1-B085-F0FF-5D7F25221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AB553-DC00-C094-31CB-6B5A8FA23578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53001-48A9-AEDE-D647-5634BF753157}"/>
              </a:ext>
            </a:extLst>
          </p:cNvPr>
          <p:cNvSpPr txBox="1"/>
          <p:nvPr/>
        </p:nvSpPr>
        <p:spPr>
          <a:xfrm>
            <a:off x="331171" y="6430629"/>
            <a:ext cx="102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Learning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C3C101-8B07-686C-B401-98BA07E5886C}"/>
              </a:ext>
            </a:extLst>
          </p:cNvPr>
          <p:cNvSpPr/>
          <p:nvPr/>
        </p:nvSpPr>
        <p:spPr>
          <a:xfrm>
            <a:off x="7110478" y="2403242"/>
            <a:ext cx="4182421" cy="335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Go back to the place where the photos were taken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ontserrat" pitchFamily="2" charset="77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cs typeface="Poppins" panose="00000500000000000000" pitchFamily="2" charset="0"/>
              </a:rPr>
              <a:t>Make new connections or take new photos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7F849-AB5E-F7CB-D0FB-B26ADFD77D6C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pic>
        <p:nvPicPr>
          <p:cNvPr id="13" name="Picture 12" descr="A white eye with a circle in the middle&#10;&#10;AI-generated content may be incorrect.">
            <a:extLst>
              <a:ext uri="{FF2B5EF4-FFF2-40B4-BE49-F238E27FC236}">
                <a16:creationId xmlns:a16="http://schemas.microsoft.com/office/drawing/2014/main" id="{CC8A62E0-F8EE-9FA0-0ABE-5882CCFFF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49" y="654704"/>
            <a:ext cx="827855" cy="827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50B636-A3A6-0A7F-4C7B-03CEF29874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96" y="654705"/>
            <a:ext cx="551903" cy="827855"/>
          </a:xfrm>
          <a:prstGeom prst="rect">
            <a:avLst/>
          </a:prstGeom>
        </p:spPr>
      </p:pic>
      <p:pic>
        <p:nvPicPr>
          <p:cNvPr id="15" name="Picture 14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EF7E98B2-04DB-2D22-3602-23C8D1B0DA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518" y="667737"/>
            <a:ext cx="749564" cy="749564"/>
          </a:xfrm>
          <a:prstGeom prst="rect">
            <a:avLst/>
          </a:prstGeom>
        </p:spPr>
      </p:pic>
      <p:pic>
        <p:nvPicPr>
          <p:cNvPr id="19" name="Picture 18" descr="A white musical note on a black background&#10;&#10;AI-generated content may be incorrect.">
            <a:extLst>
              <a:ext uri="{FF2B5EF4-FFF2-40B4-BE49-F238E27FC236}">
                <a16:creationId xmlns:a16="http://schemas.microsoft.com/office/drawing/2014/main" id="{42417779-D54F-B065-F05B-30B525A5B7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98" y="656272"/>
            <a:ext cx="800733" cy="800733"/>
          </a:xfrm>
          <a:prstGeom prst="rect">
            <a:avLst/>
          </a:prstGeom>
        </p:spPr>
      </p:pic>
      <p:pic>
        <p:nvPicPr>
          <p:cNvPr id="20" name="Picture 19" descr="A white hand pointing at the camera&#10;&#10;AI-generated content may be incorrect.">
            <a:extLst>
              <a:ext uri="{FF2B5EF4-FFF2-40B4-BE49-F238E27FC236}">
                <a16:creationId xmlns:a16="http://schemas.microsoft.com/office/drawing/2014/main" id="{39511D73-7B9A-E464-DA14-33D7FEE618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4071" y="2198675"/>
            <a:ext cx="749564" cy="7495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3BD75E-FD83-F93D-1E8D-07B4E7912FF3}"/>
              </a:ext>
            </a:extLst>
          </p:cNvPr>
          <p:cNvSpPr txBox="1"/>
          <p:nvPr/>
        </p:nvSpPr>
        <p:spPr>
          <a:xfrm>
            <a:off x="6607528" y="882394"/>
            <a:ext cx="4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Task 4:</a:t>
            </a:r>
          </a:p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Revisit the Space</a:t>
            </a:r>
          </a:p>
        </p:txBody>
      </p:sp>
      <p:pic>
        <p:nvPicPr>
          <p:cNvPr id="5" name="Online Media 4" title="Chair Sound 2">
            <a:hlinkClick r:id="" action="ppaction://media"/>
            <a:extLst>
              <a:ext uri="{FF2B5EF4-FFF2-40B4-BE49-F238E27FC236}">
                <a16:creationId xmlns:a16="http://schemas.microsoft.com/office/drawing/2014/main" id="{569F2DA0-C886-469D-8F57-D766B5948A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1563532"/>
            <a:ext cx="5992008" cy="4551923"/>
          </a:xfrm>
          <a:prstGeom prst="rect">
            <a:avLst/>
          </a:prstGeom>
        </p:spPr>
      </p:pic>
      <p:pic>
        <p:nvPicPr>
          <p:cNvPr id="30" name="Picture 29" descr="A group of smiley faces&#10;&#10;AI-generated content may be incorrect.">
            <a:extLst>
              <a:ext uri="{FF2B5EF4-FFF2-40B4-BE49-F238E27FC236}">
                <a16:creationId xmlns:a16="http://schemas.microsoft.com/office/drawing/2014/main" id="{FB6BA773-F7FB-A835-252B-E12B70BF22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6" y="-516415"/>
            <a:ext cx="4386495" cy="43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9D52-1AB1-33B3-8502-61272C04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5FCD9FD-C41F-3FB3-0D7E-F1E3C023C762}"/>
              </a:ext>
            </a:extLst>
          </p:cNvPr>
          <p:cNvSpPr txBox="1"/>
          <p:nvPr/>
        </p:nvSpPr>
        <p:spPr>
          <a:xfrm>
            <a:off x="6607528" y="917229"/>
            <a:ext cx="493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Examples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B880E5-82C1-099F-C283-5F70155583C9}"/>
              </a:ext>
            </a:extLst>
          </p:cNvPr>
          <p:cNvSpPr/>
          <p:nvPr/>
        </p:nvSpPr>
        <p:spPr>
          <a:xfrm>
            <a:off x="7709993" y="2499716"/>
            <a:ext cx="3167803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latin typeface="Montserrat SemiBold" pitchFamily="2" charset="77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F66C0-C2FB-1B91-355D-42F57DE31A16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EC1F8-0BD8-DE81-ED41-79E0909473E1}"/>
              </a:ext>
            </a:extLst>
          </p:cNvPr>
          <p:cNvSpPr txBox="1"/>
          <p:nvPr/>
        </p:nvSpPr>
        <p:spPr>
          <a:xfrm>
            <a:off x="331171" y="6430629"/>
            <a:ext cx="775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A91EE-28EB-713E-A66B-B55AEE577067}"/>
              </a:ext>
            </a:extLst>
          </p:cNvPr>
          <p:cNvSpPr/>
          <p:nvPr/>
        </p:nvSpPr>
        <p:spPr>
          <a:xfrm>
            <a:off x="6913634" y="1650198"/>
            <a:ext cx="4320618" cy="46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Here are 4 examples of how AI transformed pictures into sound.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Each 10 second sound clip was made during a museum visit.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Click through to play each video in order.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Take time to listen carefully to each sound as it plays.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912F-B1CB-45B1-FD59-8B33A862FFFF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pic>
        <p:nvPicPr>
          <p:cNvPr id="20" name="Picture 19" descr="A white musical note on a black background&#10;&#10;AI-generated content may be incorrect.">
            <a:extLst>
              <a:ext uri="{FF2B5EF4-FFF2-40B4-BE49-F238E27FC236}">
                <a16:creationId xmlns:a16="http://schemas.microsoft.com/office/drawing/2014/main" id="{07D9FEEE-8ACD-6961-57CD-72ABC4C82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758" y="656272"/>
            <a:ext cx="800733" cy="800733"/>
          </a:xfrm>
          <a:prstGeom prst="rect">
            <a:avLst/>
          </a:prstGeom>
        </p:spPr>
      </p:pic>
      <p:pic>
        <p:nvPicPr>
          <p:cNvPr id="3" name="Online Media 2" title="Museum Visit Video 1">
            <a:hlinkClick r:id="" action="ppaction://media"/>
            <a:extLst>
              <a:ext uri="{FF2B5EF4-FFF2-40B4-BE49-F238E27FC236}">
                <a16:creationId xmlns:a16="http://schemas.microsoft.com/office/drawing/2014/main" id="{469B613C-7725-40EC-A119-3AED3FAA8B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9403" y="917229"/>
            <a:ext cx="3248453" cy="2436340"/>
          </a:xfrm>
          <a:prstGeom prst="rect">
            <a:avLst/>
          </a:prstGeom>
        </p:spPr>
      </p:pic>
      <p:pic>
        <p:nvPicPr>
          <p:cNvPr id="5" name="Online Media 4" title="Museum Visit Video 2">
            <a:hlinkClick r:id="" action="ppaction://media"/>
            <a:extLst>
              <a:ext uri="{FF2B5EF4-FFF2-40B4-BE49-F238E27FC236}">
                <a16:creationId xmlns:a16="http://schemas.microsoft.com/office/drawing/2014/main" id="{F45D382C-D744-4100-A063-060225A75AC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239050" y="912157"/>
            <a:ext cx="3255216" cy="2441412"/>
          </a:xfrm>
          <a:prstGeom prst="rect">
            <a:avLst/>
          </a:prstGeom>
        </p:spPr>
      </p:pic>
      <p:pic>
        <p:nvPicPr>
          <p:cNvPr id="10" name="Online Media 9" title="Museum Visit Video 3">
            <a:hlinkClick r:id="" action="ppaction://media"/>
            <a:extLst>
              <a:ext uri="{FF2B5EF4-FFF2-40B4-BE49-F238E27FC236}">
                <a16:creationId xmlns:a16="http://schemas.microsoft.com/office/drawing/2014/main" id="{AA9FA586-A616-48A5-9074-601EBB027F2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-9403" y="3353569"/>
            <a:ext cx="3248453" cy="2436340"/>
          </a:xfrm>
          <a:prstGeom prst="rect">
            <a:avLst/>
          </a:prstGeom>
        </p:spPr>
      </p:pic>
      <p:pic>
        <p:nvPicPr>
          <p:cNvPr id="15" name="Online Media 14" title="Museum Visit Video 4">
            <a:hlinkClick r:id="" action="ppaction://media"/>
            <a:extLst>
              <a:ext uri="{FF2B5EF4-FFF2-40B4-BE49-F238E27FC236}">
                <a16:creationId xmlns:a16="http://schemas.microsoft.com/office/drawing/2014/main" id="{12F96E4E-B328-4E76-AEA5-164E3436C1EA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3239050" y="3353569"/>
            <a:ext cx="3248453" cy="24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D58F45-1C54-8D6B-5EEA-E3E7A8A133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47" y="1069357"/>
            <a:ext cx="6161207" cy="8184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AB73CF-72E9-4BAA-A425-49BD952673AC}"/>
              </a:ext>
            </a:extLst>
          </p:cNvPr>
          <p:cNvSpPr txBox="1"/>
          <p:nvPr/>
        </p:nvSpPr>
        <p:spPr>
          <a:xfrm>
            <a:off x="947683" y="1069356"/>
            <a:ext cx="574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Reflecting on the Learning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1C935F-2F58-48C4-9571-37B0017A0B09}"/>
              </a:ext>
            </a:extLst>
          </p:cNvPr>
          <p:cNvSpPr/>
          <p:nvPr/>
        </p:nvSpPr>
        <p:spPr>
          <a:xfrm>
            <a:off x="1018263" y="2270968"/>
            <a:ext cx="4052658" cy="325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474747"/>
                </a:solidFill>
                <a:effectLst/>
                <a:latin typeface="Montserrat" pitchFamily="2" charset="77"/>
              </a:rPr>
              <a:t>What worked well?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474747"/>
              </a:solidFill>
              <a:effectLst/>
              <a:latin typeface="Montserrat" pitchFamily="2" charset="7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74747"/>
                </a:solidFill>
                <a:latin typeface="Montserrat" pitchFamily="2" charset="77"/>
                <a:cs typeface="Poppins" panose="00000500000000000000" pitchFamily="2" charset="0"/>
              </a:rPr>
              <a:t>What could you do differently next time?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F8A92-B09C-48FA-BAB2-C060C9DF50A2}"/>
              </a:ext>
            </a:extLst>
          </p:cNvPr>
          <p:cNvSpPr txBox="1"/>
          <p:nvPr/>
        </p:nvSpPr>
        <p:spPr>
          <a:xfrm>
            <a:off x="331171" y="6430629"/>
            <a:ext cx="813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itchFamily="2" charset="77"/>
                <a:cs typeface="Poppins Medium" panose="00000600000000000000" pitchFamily="2" charset="0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EFF15-A34A-401D-613E-FA910DC8C201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344B5-10FD-38FC-063A-0DD9AE054BD7}"/>
              </a:ext>
            </a:extLst>
          </p:cNvPr>
          <p:cNvSpPr txBox="1"/>
          <p:nvPr/>
        </p:nvSpPr>
        <p:spPr>
          <a:xfrm>
            <a:off x="275772" y="150372"/>
            <a:ext cx="4972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Seeing and Hearing: Using AI to Enhance Experiential and Sensory Learning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986F7E-3A47-06B1-ED44-C1E4537DECCD}"/>
              </a:ext>
            </a:extLst>
          </p:cNvPr>
          <p:cNvGrpSpPr/>
          <p:nvPr/>
        </p:nvGrpSpPr>
        <p:grpSpPr>
          <a:xfrm>
            <a:off x="5612890" y="3092765"/>
            <a:ext cx="4053624" cy="3609021"/>
            <a:chOff x="5248031" y="2983563"/>
            <a:chExt cx="4053624" cy="360902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D47F341-F77D-4C75-A9BA-F85FC0235ED6}"/>
                </a:ext>
              </a:extLst>
            </p:cNvPr>
            <p:cNvCxnSpPr>
              <a:cxnSpLocks/>
            </p:cNvCxnSpPr>
            <p:nvPr/>
          </p:nvCxnSpPr>
          <p:spPr>
            <a:xfrm>
              <a:off x="5248031" y="5412912"/>
              <a:ext cx="40536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A person with his hands on his knees&#10;&#10;AI-generated content may be incorrect.">
              <a:extLst>
                <a:ext uri="{FF2B5EF4-FFF2-40B4-BE49-F238E27FC236}">
                  <a16:creationId xmlns:a16="http://schemas.microsoft.com/office/drawing/2014/main" id="{D33A9F13-DCB5-7BB9-88D7-D8EF31BE0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8394" y="3354209"/>
              <a:ext cx="1367600" cy="3238375"/>
            </a:xfrm>
            <a:prstGeom prst="rect">
              <a:avLst/>
            </a:prstGeom>
          </p:spPr>
        </p:pic>
        <p:pic>
          <p:nvPicPr>
            <p:cNvPr id="8" name="Picture 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D74B7B2-4B57-88BF-8FEC-B546621E2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5988">
              <a:off x="7216076" y="2983563"/>
              <a:ext cx="1828800" cy="558800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B4598F5-07A2-0030-D6B7-1F82452C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53457">
              <a:off x="5354994" y="3113971"/>
              <a:ext cx="1482012" cy="452837"/>
            </a:xfrm>
            <a:prstGeom prst="rect">
              <a:avLst/>
            </a:prstGeom>
          </p:spPr>
        </p:pic>
        <p:pic>
          <p:nvPicPr>
            <p:cNvPr id="10" name="Picture 9" descr="A person with his hands on his knees&#10;&#10;AI-generated content may be incorrect.">
              <a:extLst>
                <a:ext uri="{FF2B5EF4-FFF2-40B4-BE49-F238E27FC236}">
                  <a16:creationId xmlns:a16="http://schemas.microsoft.com/office/drawing/2014/main" id="{25389B98-AC43-F9FD-CC90-3BDFA4CE1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23138" y="3324910"/>
              <a:ext cx="1367600" cy="3238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89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9e66e-34e8-473a-9896-5c885ff3768e">
      <Terms xmlns="http://schemas.microsoft.com/office/infopath/2007/PartnerControls"/>
    </lcf76f155ced4ddcb4097134ff3c332f>
    <TaxCatchAll xmlns="6d8d29b2-fe86-40e2-902c-cf51958178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961C85CE9C4458999A6D399E262FE" ma:contentTypeVersion="14" ma:contentTypeDescription="Create a new document." ma:contentTypeScope="" ma:versionID="a80adb59762c44fb5775122bcbba33a4">
  <xsd:schema xmlns:xsd="http://www.w3.org/2001/XMLSchema" xmlns:xs="http://www.w3.org/2001/XMLSchema" xmlns:p="http://schemas.microsoft.com/office/2006/metadata/properties" xmlns:ns2="42d9e66e-34e8-473a-9896-5c885ff3768e" xmlns:ns3="6d8d29b2-fe86-40e2-902c-cf51958178ad" targetNamespace="http://schemas.microsoft.com/office/2006/metadata/properties" ma:root="true" ma:fieldsID="a61ecbe47e422e20916d35cc44d9a6c2" ns2:_="" ns3:_="">
    <xsd:import namespace="42d9e66e-34e8-473a-9896-5c885ff3768e"/>
    <xsd:import namespace="6d8d29b2-fe86-40e2-902c-cf5195817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9e66e-34e8-473a-9896-5c885ff37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d29b2-fe86-40e2-902c-cf51958178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e6e4bf-640c-4b31-8158-184c13b1f348}" ma:internalName="TaxCatchAll" ma:showField="CatchAllData" ma:web="6d8d29b2-fe86-40e2-902c-cf5195817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5C5774-81CA-4F3D-B8BA-007441BAF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6A179-6FB6-423C-8EDC-857DA24EAA9D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  <ds:schemaRef ds:uri="d44295a1-8373-4cba-9d81-14931742a1d0"/>
    <ds:schemaRef ds:uri="47bc43b0-a0d9-4fd0-9549-be5cc5a96c69"/>
    <ds:schemaRef ds:uri="42d9e66e-34e8-473a-9896-5c885ff3768e"/>
    <ds:schemaRef ds:uri="6d8d29b2-fe86-40e2-902c-cf51958178ad"/>
  </ds:schemaRefs>
</ds:datastoreItem>
</file>

<file path=customXml/itemProps3.xml><?xml version="1.0" encoding="utf-8"?>
<ds:datastoreItem xmlns:ds="http://schemas.openxmlformats.org/officeDocument/2006/customXml" ds:itemID="{A74716A9-CEA2-4D70-A8D9-D712A78A1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9e66e-34e8-473a-9896-5c885ff3768e"/>
    <ds:schemaRef ds:uri="6d8d29b2-fe86-40e2-902c-cf5195817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595</Words>
  <Application>Microsoft Office PowerPoint</Application>
  <PresentationFormat>Widescreen</PresentationFormat>
  <Paragraphs>95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279</dc:creator>
  <cp:lastModifiedBy>Antonia Sewell</cp:lastModifiedBy>
  <cp:revision>375</cp:revision>
  <dcterms:created xsi:type="dcterms:W3CDTF">2020-07-27T03:45:56Z</dcterms:created>
  <dcterms:modified xsi:type="dcterms:W3CDTF">2025-05-22T15:38:33Z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0x010100615961C85CE9C4458999A6D399E262FE</vt:lpwstr>
  </property>
  <property fmtid="{D5CDD505-2E9C-101B-9397-08002B2CF9AE}" pid="3" name="MediaServiceImageTags">
    <vt:lpwstr/>
  </property>
</Properties>
</file>