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71" r:id="rId6"/>
    <p:sldId id="266" r:id="rId7"/>
    <p:sldId id="265" r:id="rId8"/>
    <p:sldId id="326" r:id="rId9"/>
    <p:sldId id="308" r:id="rId10"/>
    <p:sldId id="267" r:id="rId11"/>
    <p:sldId id="309" r:id="rId12"/>
    <p:sldId id="32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" id="{237819ED-DA4C-4236-AC65-D4DBB90959C7}">
          <p14:sldIdLst>
            <p14:sldId id="256"/>
            <p14:sldId id="271"/>
            <p14:sldId id="266"/>
            <p14:sldId id="265"/>
            <p14:sldId id="326"/>
            <p14:sldId id="308"/>
            <p14:sldId id="267"/>
            <p14:sldId id="309"/>
            <p14:sldId id="329"/>
          </p14:sldIdLst>
        </p14:section>
        <p14:section name="Content Slides" id="{E2586123-90F3-4143-AC8D-A1FB56F52520}">
          <p14:sldIdLst/>
        </p14:section>
        <p14:section name="Charts and graphs" id="{D15D3A95-4134-8E4F-A090-D173C233EADF}">
          <p14:sldIdLst/>
        </p14:section>
        <p14:section name="Sticker pack" id="{BBE4BA33-7122-9045-8902-D52CD56E5C8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a Sewell" initials="AS" lastIdx="2" clrIdx="0">
    <p:extLst>
      <p:ext uri="{19B8F6BF-5375-455C-9EA6-DF929625EA0E}">
        <p15:presenceInfo xmlns:p15="http://schemas.microsoft.com/office/powerpoint/2012/main" userId="S::asewell3@ed.ac.uk::866fcaf1-a8c1-4c4e-a2a7-8ac41c1bdb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345FF"/>
    <a:srgbClr val="4AAEFC"/>
    <a:srgbClr val="9964FD"/>
    <a:srgbClr val="9E60FF"/>
    <a:srgbClr val="5F9595"/>
    <a:srgbClr val="DBA514"/>
    <a:srgbClr val="B78628"/>
    <a:srgbClr val="EEB609"/>
    <a:srgbClr val="3101FF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79" autoAdjust="0"/>
    <p:restoredTop sz="70897" autoAdjust="0"/>
  </p:normalViewPr>
  <p:slideViewPr>
    <p:cSldViewPr snapToGrid="0">
      <p:cViewPr varScale="1">
        <p:scale>
          <a:sx n="46" d="100"/>
          <a:sy n="46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a Sewell" userId="866fcaf1-a8c1-4c4e-a2a7-8ac41c1bdbec" providerId="ADAL" clId="{AA53104E-D933-4C73-9F31-383FB9115EFE}"/>
    <pc:docChg chg="undo custSel delSld modSld modSection">
      <pc:chgData name="Antonia Sewell" userId="866fcaf1-a8c1-4c4e-a2a7-8ac41c1bdbec" providerId="ADAL" clId="{AA53104E-D933-4C73-9F31-383FB9115EFE}" dt="2025-11-17T10:46:22.170" v="659" actId="47"/>
      <pc:docMkLst>
        <pc:docMk/>
      </pc:docMkLst>
      <pc:sldChg chg="del">
        <pc:chgData name="Antonia Sewell" userId="866fcaf1-a8c1-4c4e-a2a7-8ac41c1bdbec" providerId="ADAL" clId="{AA53104E-D933-4C73-9F31-383FB9115EFE}" dt="2025-11-17T10:46:20.822" v="658" actId="47"/>
        <pc:sldMkLst>
          <pc:docMk/>
          <pc:sldMk cId="4108129366" sldId="270"/>
        </pc:sldMkLst>
      </pc:sldChg>
      <pc:sldChg chg="addSp modSp mod modAnim">
        <pc:chgData name="Antonia Sewell" userId="866fcaf1-a8c1-4c4e-a2a7-8ac41c1bdbec" providerId="ADAL" clId="{AA53104E-D933-4C73-9F31-383FB9115EFE}" dt="2025-10-21T09:11:24.156" v="652" actId="1076"/>
        <pc:sldMkLst>
          <pc:docMk/>
          <pc:sldMk cId="613838230" sldId="271"/>
        </pc:sldMkLst>
        <pc:picChg chg="add mod">
          <ac:chgData name="Antonia Sewell" userId="866fcaf1-a8c1-4c4e-a2a7-8ac41c1bdbec" providerId="ADAL" clId="{AA53104E-D933-4C73-9F31-383FB9115EFE}" dt="2025-10-21T09:11:24.156" v="652" actId="1076"/>
          <ac:picMkLst>
            <pc:docMk/>
            <pc:sldMk cId="613838230" sldId="271"/>
            <ac:picMk id="4" creationId="{B57904BB-46E3-4FA5-8F0B-CA09BA968E89}"/>
          </ac:picMkLst>
        </pc:picChg>
      </pc:sldChg>
      <pc:sldChg chg="addCm modCm">
        <pc:chgData name="Antonia Sewell" userId="866fcaf1-a8c1-4c4e-a2a7-8ac41c1bdbec" providerId="ADAL" clId="{AA53104E-D933-4C73-9F31-383FB9115EFE}" dt="2025-10-30T14:34:03.395" v="654"/>
        <pc:sldMkLst>
          <pc:docMk/>
          <pc:sldMk cId="3619558060" sldId="308"/>
        </pc:sldMkLst>
      </pc:sldChg>
      <pc:sldChg chg="addSp modSp mod">
        <pc:chgData name="Antonia Sewell" userId="866fcaf1-a8c1-4c4e-a2a7-8ac41c1bdbec" providerId="ADAL" clId="{AA53104E-D933-4C73-9F31-383FB9115EFE}" dt="2025-10-15T10:19:38.757" v="648" actId="1076"/>
        <pc:sldMkLst>
          <pc:docMk/>
          <pc:sldMk cId="4017581380" sldId="309"/>
        </pc:sldMkLst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7" creationId="{1E488EDE-88C0-40A9-8693-F5BA41BDF854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8" creationId="{509B4523-E50E-4C53-8869-FD42FB6261F4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9" creationId="{CC9CC9A3-6A10-41EF-BB59-F2A49B430413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10" creationId="{FCC30C93-76FB-463D-BB86-60399247FFDF}"/>
          </ac:spMkLst>
        </pc:spChg>
        <pc:spChg chg="add mod">
          <ac:chgData name="Antonia Sewell" userId="866fcaf1-a8c1-4c4e-a2a7-8ac41c1bdbec" providerId="ADAL" clId="{AA53104E-D933-4C73-9F31-383FB9115EFE}" dt="2025-10-15T09:23:53.406" v="637" actId="1076"/>
          <ac:spMkLst>
            <pc:docMk/>
            <pc:sldMk cId="4017581380" sldId="309"/>
            <ac:spMk id="11" creationId="{2C128AF4-8DD1-424E-B868-09A5F3000E51}"/>
          </ac:spMkLst>
        </pc:spChg>
        <pc:spChg chg="mod">
          <ac:chgData name="Antonia Sewell" userId="866fcaf1-a8c1-4c4e-a2a7-8ac41c1bdbec" providerId="ADAL" clId="{AA53104E-D933-4C73-9F31-383FB9115EFE}" dt="2025-10-15T10:19:38.757" v="648" actId="1076"/>
          <ac:spMkLst>
            <pc:docMk/>
            <pc:sldMk cId="4017581380" sldId="309"/>
            <ac:spMk id="14" creationId="{30082BB8-E1DF-4D50-8C55-6FEF2DCD133D}"/>
          </ac:spMkLst>
        </pc:spChg>
        <pc:picChg chg="mod">
          <ac:chgData name="Antonia Sewell" userId="866fcaf1-a8c1-4c4e-a2a7-8ac41c1bdbec" providerId="ADAL" clId="{AA53104E-D933-4C73-9F31-383FB9115EFE}" dt="2025-10-15T10:19:31.808" v="647" actId="1076"/>
          <ac:picMkLst>
            <pc:docMk/>
            <pc:sldMk cId="4017581380" sldId="309"/>
            <ac:picMk id="28" creationId="{C8530039-4962-4036-923F-DCE6B11A992C}"/>
          </ac:picMkLst>
        </pc:picChg>
      </pc:sldChg>
      <pc:sldChg chg="del">
        <pc:chgData name="Antonia Sewell" userId="866fcaf1-a8c1-4c4e-a2a7-8ac41c1bdbec" providerId="ADAL" clId="{AA53104E-D933-4C73-9F31-383FB9115EFE}" dt="2025-11-17T10:46:22.170" v="659" actId="47"/>
        <pc:sldMkLst>
          <pc:docMk/>
          <pc:sldMk cId="3398221448" sldId="315"/>
        </pc:sldMkLst>
      </pc:sldChg>
      <pc:sldChg chg="del">
        <pc:chgData name="Antonia Sewell" userId="866fcaf1-a8c1-4c4e-a2a7-8ac41c1bdbec" providerId="ADAL" clId="{AA53104E-D933-4C73-9F31-383FB9115EFE}" dt="2025-11-17T10:46:20.822" v="658" actId="47"/>
        <pc:sldMkLst>
          <pc:docMk/>
          <pc:sldMk cId="3578569151" sldId="316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4066999624" sldId="319"/>
        </pc:sldMkLst>
      </pc:sldChg>
      <pc:sldChg chg="del">
        <pc:chgData name="Antonia Sewell" userId="866fcaf1-a8c1-4c4e-a2a7-8ac41c1bdbec" providerId="ADAL" clId="{AA53104E-D933-4C73-9F31-383FB9115EFE}" dt="2025-11-17T10:46:16.615" v="656" actId="47"/>
        <pc:sldMkLst>
          <pc:docMk/>
          <pc:sldMk cId="1943345444" sldId="320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1331346826" sldId="322"/>
        </pc:sldMkLst>
      </pc:sldChg>
      <pc:sldChg chg="del">
        <pc:chgData name="Antonia Sewell" userId="866fcaf1-a8c1-4c4e-a2a7-8ac41c1bdbec" providerId="ADAL" clId="{AA53104E-D933-4C73-9F31-383FB9115EFE}" dt="2025-11-17T10:46:16.615" v="656" actId="47"/>
        <pc:sldMkLst>
          <pc:docMk/>
          <pc:sldMk cId="1561488339" sldId="323"/>
        </pc:sldMkLst>
      </pc:sldChg>
      <pc:sldChg chg="del">
        <pc:chgData name="Antonia Sewell" userId="866fcaf1-a8c1-4c4e-a2a7-8ac41c1bdbec" providerId="ADAL" clId="{AA53104E-D933-4C73-9F31-383FB9115EFE}" dt="2025-11-17T10:46:18.240" v="657" actId="47"/>
        <pc:sldMkLst>
          <pc:docMk/>
          <pc:sldMk cId="3970617577" sldId="324"/>
        </pc:sldMkLst>
      </pc:sldChg>
      <pc:sldChg chg="del">
        <pc:chgData name="Antonia Sewell" userId="866fcaf1-a8c1-4c4e-a2a7-8ac41c1bdbec" providerId="ADAL" clId="{AA53104E-D933-4C73-9F31-383FB9115EFE}" dt="2025-11-17T10:46:18.240" v="657" actId="47"/>
        <pc:sldMkLst>
          <pc:docMk/>
          <pc:sldMk cId="2996245975" sldId="325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3392210273" sldId="327"/>
        </pc:sldMkLst>
      </pc:sldChg>
      <pc:sldChg chg="del">
        <pc:chgData name="Antonia Sewell" userId="866fcaf1-a8c1-4c4e-a2a7-8ac41c1bdbec" providerId="ADAL" clId="{AA53104E-D933-4C73-9F31-383FB9115EFE}" dt="2025-11-17T10:46:12.750" v="655" actId="47"/>
        <pc:sldMkLst>
          <pc:docMk/>
          <pc:sldMk cId="2188234887" sldId="328"/>
        </pc:sldMkLst>
      </pc:sldChg>
    </pc:docChg>
  </pc:docChgLst>
  <pc:docChgLst>
    <pc:chgData name="Antonia Sewell" userId="866fcaf1-a8c1-4c4e-a2a7-8ac41c1bdbec" providerId="ADAL" clId="{9EB59940-5ED9-448E-BC1F-1BEE66AA9BA3}"/>
    <pc:docChg chg="undo custSel addSld delSld modSld sldOrd modSection">
      <pc:chgData name="Antonia Sewell" userId="866fcaf1-a8c1-4c4e-a2a7-8ac41c1bdbec" providerId="ADAL" clId="{9EB59940-5ED9-448E-BC1F-1BEE66AA9BA3}" dt="2025-08-18T14:41:37.766" v="3259" actId="1076"/>
      <pc:docMkLst>
        <pc:docMk/>
      </pc:docMkLst>
      <pc:sldChg chg="addSp delSp modSp mod modNotesTx">
        <pc:chgData name="Antonia Sewell" userId="866fcaf1-a8c1-4c4e-a2a7-8ac41c1bdbec" providerId="ADAL" clId="{9EB59940-5ED9-448E-BC1F-1BEE66AA9BA3}" dt="2025-08-13T14:37:49.595" v="337" actId="1076"/>
        <pc:sldMkLst>
          <pc:docMk/>
          <pc:sldMk cId="3209638637" sldId="256"/>
        </pc:sldMkLst>
        <pc:spChg chg="del">
          <ac:chgData name="Antonia Sewell" userId="866fcaf1-a8c1-4c4e-a2a7-8ac41c1bdbec" providerId="ADAL" clId="{9EB59940-5ED9-448E-BC1F-1BEE66AA9BA3}" dt="2025-08-13T14:28:42.975" v="12"/>
          <ac:spMkLst>
            <pc:docMk/>
            <pc:sldMk cId="3209638637" sldId="256"/>
            <ac:spMk id="3" creationId="{3E84E126-98CB-4200-9740-2CBDCE55CBD7}"/>
          </ac:spMkLst>
        </pc:spChg>
        <pc:spChg chg="mod">
          <ac:chgData name="Antonia Sewell" userId="866fcaf1-a8c1-4c4e-a2a7-8ac41c1bdbec" providerId="ADAL" clId="{9EB59940-5ED9-448E-BC1F-1BEE66AA9BA3}" dt="2025-08-13T14:29:30.342" v="29" actId="1076"/>
          <ac:spMkLst>
            <pc:docMk/>
            <pc:sldMk cId="3209638637" sldId="256"/>
            <ac:spMk id="4" creationId="{D7A84730-E666-47AF-B296-1DE0B48C86D1}"/>
          </ac:spMkLst>
        </pc:spChg>
        <pc:spChg chg="del mod">
          <ac:chgData name="Antonia Sewell" userId="866fcaf1-a8c1-4c4e-a2a7-8ac41c1bdbec" providerId="ADAL" clId="{9EB59940-5ED9-448E-BC1F-1BEE66AA9BA3}" dt="2025-08-13T14:29:25.282" v="28"/>
          <ac:spMkLst>
            <pc:docMk/>
            <pc:sldMk cId="3209638637" sldId="256"/>
            <ac:spMk id="9" creationId="{D19138E5-6CD8-430D-A5F4-82AED8CC0F59}"/>
          </ac:spMkLst>
        </pc:spChg>
        <pc:spChg chg="del mod">
          <ac:chgData name="Antonia Sewell" userId="866fcaf1-a8c1-4c4e-a2a7-8ac41c1bdbec" providerId="ADAL" clId="{9EB59940-5ED9-448E-BC1F-1BEE66AA9BA3}" dt="2025-08-13T14:29:25.281" v="26"/>
          <ac:spMkLst>
            <pc:docMk/>
            <pc:sldMk cId="3209638637" sldId="256"/>
            <ac:spMk id="16" creationId="{293D24DB-5069-49FA-ACDD-1715E3FCB97A}"/>
          </ac:spMkLst>
        </pc:spChg>
        <pc:picChg chg="del mod ord">
          <ac:chgData name="Antonia Sewell" userId="866fcaf1-a8c1-4c4e-a2a7-8ac41c1bdbec" providerId="ADAL" clId="{9EB59940-5ED9-448E-BC1F-1BEE66AA9BA3}" dt="2025-08-13T14:29:00.858" v="18" actId="478"/>
          <ac:picMkLst>
            <pc:docMk/>
            <pc:sldMk cId="3209638637" sldId="256"/>
            <ac:picMk id="5" creationId="{DF1D1854-971B-B9C8-E05C-A7DF9A5F3960}"/>
          </ac:picMkLst>
        </pc:picChg>
        <pc:picChg chg="add mod">
          <ac:chgData name="Antonia Sewell" userId="866fcaf1-a8c1-4c4e-a2a7-8ac41c1bdbec" providerId="ADAL" clId="{9EB59940-5ED9-448E-BC1F-1BEE66AA9BA3}" dt="2025-08-13T14:28:42.975" v="12"/>
          <ac:picMkLst>
            <pc:docMk/>
            <pc:sldMk cId="3209638637" sldId="256"/>
            <ac:picMk id="10" creationId="{EBCFA8D6-3528-4006-9044-40B439A7438B}"/>
          </ac:picMkLst>
        </pc:picChg>
        <pc:picChg chg="add mod">
          <ac:chgData name="Antonia Sewell" userId="866fcaf1-a8c1-4c4e-a2a7-8ac41c1bdbec" providerId="ADAL" clId="{9EB59940-5ED9-448E-BC1F-1BEE66AA9BA3}" dt="2025-08-13T14:29:31.994" v="30" actId="1076"/>
          <ac:picMkLst>
            <pc:docMk/>
            <pc:sldMk cId="3209638637" sldId="256"/>
            <ac:picMk id="11" creationId="{34833A7E-EA86-44EB-95DF-F06C86EF9DD6}"/>
          </ac:picMkLst>
        </pc:picChg>
        <pc:picChg chg="add mod">
          <ac:chgData name="Antonia Sewell" userId="866fcaf1-a8c1-4c4e-a2a7-8ac41c1bdbec" providerId="ADAL" clId="{9EB59940-5ED9-448E-BC1F-1BEE66AA9BA3}" dt="2025-08-13T14:37:49.595" v="337" actId="1076"/>
          <ac:picMkLst>
            <pc:docMk/>
            <pc:sldMk cId="3209638637" sldId="256"/>
            <ac:picMk id="12" creationId="{1498F12F-CEDC-4F5C-82DA-CFDF8D3F11EF}"/>
          </ac:picMkLst>
        </pc:picChg>
      </pc:sldChg>
      <pc:sldChg chg="addSp delSp modSp mod ord modAnim modNotesTx">
        <pc:chgData name="Antonia Sewell" userId="866fcaf1-a8c1-4c4e-a2a7-8ac41c1bdbec" providerId="ADAL" clId="{9EB59940-5ED9-448E-BC1F-1BEE66AA9BA3}" dt="2025-08-18T10:35:56.402" v="1648" actId="1076"/>
        <pc:sldMkLst>
          <pc:docMk/>
          <pc:sldMk cId="1352695133" sldId="265"/>
        </pc:sldMkLst>
        <pc:spChg chg="mod">
          <ac:chgData name="Antonia Sewell" userId="866fcaf1-a8c1-4c4e-a2a7-8ac41c1bdbec" providerId="ADAL" clId="{9EB59940-5ED9-448E-BC1F-1BEE66AA9BA3}" dt="2025-08-18T10:24:35.911" v="1070" actId="1076"/>
          <ac:spMkLst>
            <pc:docMk/>
            <pc:sldMk cId="1352695133" sldId="265"/>
            <ac:spMk id="4" creationId="{05924986-BD0E-00E5-3322-F4E3D9712C97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10" creationId="{2E03EE31-954B-4FA4-B328-02903BD7F3D6}"/>
          </ac:spMkLst>
        </pc:spChg>
        <pc:spChg chg="del">
          <ac:chgData name="Antonia Sewell" userId="866fcaf1-a8c1-4c4e-a2a7-8ac41c1bdbec" providerId="ADAL" clId="{9EB59940-5ED9-448E-BC1F-1BEE66AA9BA3}" dt="2025-08-18T10:21:36.941" v="976" actId="478"/>
          <ac:spMkLst>
            <pc:docMk/>
            <pc:sldMk cId="1352695133" sldId="265"/>
            <ac:spMk id="14" creationId="{E166C66B-2766-0EF5-4FE6-4DB7E35BB74D}"/>
          </ac:spMkLst>
        </pc:spChg>
        <pc:spChg chg="add mod">
          <ac:chgData name="Antonia Sewell" userId="866fcaf1-a8c1-4c4e-a2a7-8ac41c1bdbec" providerId="ADAL" clId="{9EB59940-5ED9-448E-BC1F-1BEE66AA9BA3}" dt="2025-08-18T10:35:26.160" v="1640" actId="20577"/>
          <ac:spMkLst>
            <pc:docMk/>
            <pc:sldMk cId="1352695133" sldId="265"/>
            <ac:spMk id="16" creationId="{642B52A1-F0F6-4910-B757-982006328BCD}"/>
          </ac:spMkLst>
        </pc:spChg>
        <pc:spChg chg="del">
          <ac:chgData name="Antonia Sewell" userId="866fcaf1-a8c1-4c4e-a2a7-8ac41c1bdbec" providerId="ADAL" clId="{9EB59940-5ED9-448E-BC1F-1BEE66AA9BA3}" dt="2025-08-18T10:22:24.812" v="986" actId="478"/>
          <ac:spMkLst>
            <pc:docMk/>
            <pc:sldMk cId="1352695133" sldId="265"/>
            <ac:spMk id="24" creationId="{C5B9C738-C1DF-4291-BE55-A19BD5E91F0A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5" creationId="{2353E7C5-E861-4DF3-8704-CAF6C965768F}"/>
          </ac:spMkLst>
        </pc:spChg>
        <pc:spChg chg="del">
          <ac:chgData name="Antonia Sewell" userId="866fcaf1-a8c1-4c4e-a2a7-8ac41c1bdbec" providerId="ADAL" clId="{9EB59940-5ED9-448E-BC1F-1BEE66AA9BA3}" dt="2025-08-18T10:22:26.514" v="987" actId="478"/>
          <ac:spMkLst>
            <pc:docMk/>
            <pc:sldMk cId="1352695133" sldId="265"/>
            <ac:spMk id="26" creationId="{829FFA06-3EFB-4554-9ED4-731ED703926A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7" creationId="{1640C195-3441-46D9-8B41-D3D76F1DC3FC}"/>
          </ac:spMkLst>
        </pc:spChg>
        <pc:spChg chg="del">
          <ac:chgData name="Antonia Sewell" userId="866fcaf1-a8c1-4c4e-a2a7-8ac41c1bdbec" providerId="ADAL" clId="{9EB59940-5ED9-448E-BC1F-1BEE66AA9BA3}" dt="2025-08-18T10:21:40.588" v="977" actId="478"/>
          <ac:spMkLst>
            <pc:docMk/>
            <pc:sldMk cId="1352695133" sldId="265"/>
            <ac:spMk id="29" creationId="{D3DA3F89-A82F-467D-91B3-59A88F365BE8}"/>
          </ac:spMkLst>
        </pc:spChg>
        <pc:spChg chg="del">
          <ac:chgData name="Antonia Sewell" userId="866fcaf1-a8c1-4c4e-a2a7-8ac41c1bdbec" providerId="ADAL" clId="{9EB59940-5ED9-448E-BC1F-1BEE66AA9BA3}" dt="2025-08-18T10:22:29.406" v="989" actId="478"/>
          <ac:spMkLst>
            <pc:docMk/>
            <pc:sldMk cId="1352695133" sldId="265"/>
            <ac:spMk id="32" creationId="{4DB82178-D59B-4DFA-80A9-2AC3CCDB8D57}"/>
          </ac:spMkLst>
        </pc:spChg>
        <pc:spChg chg="mod">
          <ac:chgData name="Antonia Sewell" userId="866fcaf1-a8c1-4c4e-a2a7-8ac41c1bdbec" providerId="ADAL" clId="{9EB59940-5ED9-448E-BC1F-1BEE66AA9BA3}" dt="2025-08-18T10:26:28.731" v="1148" actId="1076"/>
          <ac:spMkLst>
            <pc:docMk/>
            <pc:sldMk cId="1352695133" sldId="265"/>
            <ac:spMk id="33" creationId="{6200E1BB-95D9-45F6-9368-7BF1A2F4A0D5}"/>
          </ac:spMkLst>
        </pc:spChg>
        <pc:spChg chg="del">
          <ac:chgData name="Antonia Sewell" userId="866fcaf1-a8c1-4c4e-a2a7-8ac41c1bdbec" providerId="ADAL" clId="{9EB59940-5ED9-448E-BC1F-1BEE66AA9BA3}" dt="2025-08-18T10:22:21.897" v="985" actId="478"/>
          <ac:spMkLst>
            <pc:docMk/>
            <pc:sldMk cId="1352695133" sldId="265"/>
            <ac:spMk id="35" creationId="{34C45550-EFCC-4120-83AA-9F533644E6E5}"/>
          </ac:spMkLst>
        </pc:spChg>
        <pc:spChg chg="del">
          <ac:chgData name="Antonia Sewell" userId="866fcaf1-a8c1-4c4e-a2a7-8ac41c1bdbec" providerId="ADAL" clId="{9EB59940-5ED9-448E-BC1F-1BEE66AA9BA3}" dt="2025-08-18T10:22:31.030" v="990" actId="478"/>
          <ac:spMkLst>
            <pc:docMk/>
            <pc:sldMk cId="1352695133" sldId="265"/>
            <ac:spMk id="39" creationId="{50174C31-A936-46F1-82D4-B938164AACF7}"/>
          </ac:spMkLst>
        </pc:spChg>
        <pc:picChg chg="add mod">
          <ac:chgData name="Antonia Sewell" userId="866fcaf1-a8c1-4c4e-a2a7-8ac41c1bdbec" providerId="ADAL" clId="{9EB59940-5ED9-448E-BC1F-1BEE66AA9BA3}" dt="2025-08-18T10:22:36.946" v="992" actId="1076"/>
          <ac:picMkLst>
            <pc:docMk/>
            <pc:sldMk cId="1352695133" sldId="265"/>
            <ac:picMk id="2" creationId="{7CA5CCFC-7ECB-411E-8775-51393E3EF1F8}"/>
          </ac:picMkLst>
        </pc:picChg>
        <pc:picChg chg="del">
          <ac:chgData name="Antonia Sewell" userId="866fcaf1-a8c1-4c4e-a2a7-8ac41c1bdbec" providerId="ADAL" clId="{9EB59940-5ED9-448E-BC1F-1BEE66AA9BA3}" dt="2025-08-18T10:22:27.914" v="988" actId="478"/>
          <ac:picMkLst>
            <pc:docMk/>
            <pc:sldMk cId="1352695133" sldId="265"/>
            <ac:picMk id="5" creationId="{992BC10E-2985-1521-1F4F-AC2F31EC993F}"/>
          </ac:picMkLst>
        </pc:picChg>
        <pc:picChg chg="add mod">
          <ac:chgData name="Antonia Sewell" userId="866fcaf1-a8c1-4c4e-a2a7-8ac41c1bdbec" providerId="ADAL" clId="{9EB59940-5ED9-448E-BC1F-1BEE66AA9BA3}" dt="2025-08-18T10:24:57.982" v="1077" actId="1076"/>
          <ac:picMkLst>
            <pc:docMk/>
            <pc:sldMk cId="1352695133" sldId="265"/>
            <ac:picMk id="17" creationId="{D7345151-0D23-4E82-B88C-FC3EE568052A}"/>
          </ac:picMkLst>
        </pc:picChg>
        <pc:picChg chg="add mod">
          <ac:chgData name="Antonia Sewell" userId="866fcaf1-a8c1-4c4e-a2a7-8ac41c1bdbec" providerId="ADAL" clId="{9EB59940-5ED9-448E-BC1F-1BEE66AA9BA3}" dt="2025-08-18T10:35:36.944" v="1642" actId="1076"/>
          <ac:picMkLst>
            <pc:docMk/>
            <pc:sldMk cId="1352695133" sldId="265"/>
            <ac:picMk id="18" creationId="{43F0D554-1024-471B-8504-BD98EE7406AE}"/>
          </ac:picMkLst>
        </pc:picChg>
        <pc:picChg chg="add mod">
          <ac:chgData name="Antonia Sewell" userId="866fcaf1-a8c1-4c4e-a2a7-8ac41c1bdbec" providerId="ADAL" clId="{9EB59940-5ED9-448E-BC1F-1BEE66AA9BA3}" dt="2025-08-18T10:35:56.402" v="1648" actId="1076"/>
          <ac:picMkLst>
            <pc:docMk/>
            <pc:sldMk cId="1352695133" sldId="265"/>
            <ac:picMk id="19" creationId="{C8EA0C3E-FE87-41ED-9734-C8D968D20898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33:32.589" v="3139" actId="1076"/>
        <pc:sldMkLst>
          <pc:docMk/>
          <pc:sldMk cId="2606553239" sldId="266"/>
        </pc:sldMkLst>
        <pc:spChg chg="mod">
          <ac:chgData name="Antonia Sewell" userId="866fcaf1-a8c1-4c4e-a2a7-8ac41c1bdbec" providerId="ADAL" clId="{9EB59940-5ED9-448E-BC1F-1BEE66AA9BA3}" dt="2025-08-18T09:55:42.397" v="479" actId="20577"/>
          <ac:spMkLst>
            <pc:docMk/>
            <pc:sldMk cId="2606553239" sldId="266"/>
            <ac:spMk id="2" creationId="{554D35D4-759C-484A-2BE9-AAF902EFFE2F}"/>
          </ac:spMkLst>
        </pc:spChg>
        <pc:spChg chg="add mod ord">
          <ac:chgData name="Antonia Sewell" userId="866fcaf1-a8c1-4c4e-a2a7-8ac41c1bdbec" providerId="ADAL" clId="{9EB59940-5ED9-448E-BC1F-1BEE66AA9BA3}" dt="2025-08-18T09:56:22.998" v="485" actId="164"/>
          <ac:spMkLst>
            <pc:docMk/>
            <pc:sldMk cId="2606553239" sldId="266"/>
            <ac:spMk id="3" creationId="{FA98700E-6C4F-48EE-8475-5DF89E404193}"/>
          </ac:spMkLst>
        </pc:spChg>
        <pc:spChg chg="add">
          <ac:chgData name="Antonia Sewell" userId="866fcaf1-a8c1-4c4e-a2a7-8ac41c1bdbec" providerId="ADAL" clId="{9EB59940-5ED9-448E-BC1F-1BEE66AA9BA3}" dt="2025-08-18T10:05:07.703" v="744"/>
          <ac:spMkLst>
            <pc:docMk/>
            <pc:sldMk cId="2606553239" sldId="266"/>
            <ac:spMk id="10" creationId="{F4B65C85-1A6D-4FC6-9BE3-1B4EC63548DD}"/>
          </ac:spMkLst>
        </pc:spChg>
        <pc:spChg chg="add mod">
          <ac:chgData name="Antonia Sewell" userId="866fcaf1-a8c1-4c4e-a2a7-8ac41c1bdbec" providerId="ADAL" clId="{9EB59940-5ED9-448E-BC1F-1BEE66AA9BA3}" dt="2025-08-18T10:05:20.368" v="748" actId="1076"/>
          <ac:spMkLst>
            <pc:docMk/>
            <pc:sldMk cId="2606553239" sldId="266"/>
            <ac:spMk id="11" creationId="{D3929314-6861-4817-AD4A-75D7467E6118}"/>
          </ac:spMkLst>
        </pc:spChg>
        <pc:spChg chg="del mod">
          <ac:chgData name="Antonia Sewell" userId="866fcaf1-a8c1-4c4e-a2a7-8ac41c1bdbec" providerId="ADAL" clId="{9EB59940-5ED9-448E-BC1F-1BEE66AA9BA3}" dt="2025-08-18T10:02:33.050" v="717" actId="478"/>
          <ac:spMkLst>
            <pc:docMk/>
            <pc:sldMk cId="2606553239" sldId="266"/>
            <ac:spMk id="12" creationId="{12FEFD1C-F76E-4DF1-945B-627A4191D087}"/>
          </ac:spMkLst>
        </pc:spChg>
        <pc:spChg chg="add mod ord">
          <ac:chgData name="Antonia Sewell" userId="866fcaf1-a8c1-4c4e-a2a7-8ac41c1bdbec" providerId="ADAL" clId="{9EB59940-5ED9-448E-BC1F-1BEE66AA9BA3}" dt="2025-08-18T10:09:27.834" v="809" actId="404"/>
          <ac:spMkLst>
            <pc:docMk/>
            <pc:sldMk cId="2606553239" sldId="266"/>
            <ac:spMk id="13" creationId="{4BAD8E52-2418-4991-98D0-1A8B1DE24212}"/>
          </ac:spMkLst>
        </pc:spChg>
        <pc:spChg chg="del">
          <ac:chgData name="Antonia Sewell" userId="866fcaf1-a8c1-4c4e-a2a7-8ac41c1bdbec" providerId="ADAL" clId="{9EB59940-5ED9-448E-BC1F-1BEE66AA9BA3}" dt="2025-08-18T09:52:07.057" v="373" actId="478"/>
          <ac:spMkLst>
            <pc:docMk/>
            <pc:sldMk cId="2606553239" sldId="266"/>
            <ac:spMk id="14" creationId="{1B7C66DC-0BE5-4EF1-A242-17B371A67AD0}"/>
          </ac:spMkLst>
        </pc:spChg>
        <pc:spChg chg="mod">
          <ac:chgData name="Antonia Sewell" userId="866fcaf1-a8c1-4c4e-a2a7-8ac41c1bdbec" providerId="ADAL" clId="{9EB59940-5ED9-448E-BC1F-1BEE66AA9BA3}" dt="2025-08-18T09:58:06.834" v="702" actId="164"/>
          <ac:spMkLst>
            <pc:docMk/>
            <pc:sldMk cId="2606553239" sldId="266"/>
            <ac:spMk id="15" creationId="{0BDCE58E-4754-CEAC-2CF4-47DDD4DEC1DB}"/>
          </ac:spMkLst>
        </pc:spChg>
        <pc:spChg chg="mod">
          <ac:chgData name="Antonia Sewell" userId="866fcaf1-a8c1-4c4e-a2a7-8ac41c1bdbec" providerId="ADAL" clId="{9EB59940-5ED9-448E-BC1F-1BEE66AA9BA3}" dt="2025-08-18T10:12:34.412" v="972" actId="207"/>
          <ac:spMkLst>
            <pc:docMk/>
            <pc:sldMk cId="2606553239" sldId="266"/>
            <ac:spMk id="18" creationId="{9D46B4A5-A9D4-436F-B188-922195CD34C1}"/>
          </ac:spMkLst>
        </pc:spChg>
        <pc:spChg chg="add del mod ord">
          <ac:chgData name="Antonia Sewell" userId="866fcaf1-a8c1-4c4e-a2a7-8ac41c1bdbec" providerId="ADAL" clId="{9EB59940-5ED9-448E-BC1F-1BEE66AA9BA3}" dt="2025-08-18T10:09:36.377" v="813" actId="1076"/>
          <ac:spMkLst>
            <pc:docMk/>
            <pc:sldMk cId="2606553239" sldId="266"/>
            <ac:spMk id="19" creationId="{E26F4897-16F8-4475-ACE9-1671BA55F829}"/>
          </ac:spMkLst>
        </pc:spChg>
        <pc:spChg chg="mod">
          <ac:chgData name="Antonia Sewell" userId="866fcaf1-a8c1-4c4e-a2a7-8ac41c1bdbec" providerId="ADAL" clId="{9EB59940-5ED9-448E-BC1F-1BEE66AA9BA3}" dt="2025-08-18T10:09:25.052" v="808" actId="404"/>
          <ac:spMkLst>
            <pc:docMk/>
            <pc:sldMk cId="2606553239" sldId="266"/>
            <ac:spMk id="20" creationId="{18F927D6-4E40-4B47-BA44-4508B20F16FE}"/>
          </ac:spMkLst>
        </pc:spChg>
        <pc:spChg chg="add del mod">
          <ac:chgData name="Antonia Sewell" userId="866fcaf1-a8c1-4c4e-a2a7-8ac41c1bdbec" providerId="ADAL" clId="{9EB59940-5ED9-448E-BC1F-1BEE66AA9BA3}" dt="2025-08-18T09:58:00.777" v="701" actId="164"/>
          <ac:spMkLst>
            <pc:docMk/>
            <pc:sldMk cId="2606553239" sldId="266"/>
            <ac:spMk id="24" creationId="{804AA633-B055-4683-BB72-568444A682C5}"/>
          </ac:spMkLst>
        </pc:spChg>
        <pc:spChg chg="del">
          <ac:chgData name="Antonia Sewell" userId="866fcaf1-a8c1-4c4e-a2a7-8ac41c1bdbec" providerId="ADAL" clId="{9EB59940-5ED9-448E-BC1F-1BEE66AA9BA3}" dt="2025-08-18T09:52:15.333" v="378" actId="478"/>
          <ac:spMkLst>
            <pc:docMk/>
            <pc:sldMk cId="2606553239" sldId="266"/>
            <ac:spMk id="27" creationId="{BEE2055F-4C69-4127-805D-1F14B0FE2E70}"/>
          </ac:spMkLst>
        </pc:spChg>
        <pc:spChg chg="mod">
          <ac:chgData name="Antonia Sewell" userId="866fcaf1-a8c1-4c4e-a2a7-8ac41c1bdbec" providerId="ADAL" clId="{9EB59940-5ED9-448E-BC1F-1BEE66AA9BA3}" dt="2025-08-18T10:07:20.029" v="773" actId="207"/>
          <ac:spMkLst>
            <pc:docMk/>
            <pc:sldMk cId="2606553239" sldId="266"/>
            <ac:spMk id="28" creationId="{F3E13BAE-57C3-42E1-838D-1156976614B7}"/>
          </ac:spMkLst>
        </pc:spChg>
        <pc:spChg chg="add del mod">
          <ac:chgData name="Antonia Sewell" userId="866fcaf1-a8c1-4c4e-a2a7-8ac41c1bdbec" providerId="ADAL" clId="{9EB59940-5ED9-448E-BC1F-1BEE66AA9BA3}" dt="2025-08-18T10:10:03.846" v="819"/>
          <ac:spMkLst>
            <pc:docMk/>
            <pc:sldMk cId="2606553239" sldId="266"/>
            <ac:spMk id="33" creationId="{B8DC917B-0102-4A64-9485-9F4EF7AC2967}"/>
          </ac:spMkLst>
        </pc:spChg>
        <pc:spChg chg="del">
          <ac:chgData name="Antonia Sewell" userId="866fcaf1-a8c1-4c4e-a2a7-8ac41c1bdbec" providerId="ADAL" clId="{9EB59940-5ED9-448E-BC1F-1BEE66AA9BA3}" dt="2025-08-18T09:52:08.094" v="374" actId="478"/>
          <ac:spMkLst>
            <pc:docMk/>
            <pc:sldMk cId="2606553239" sldId="266"/>
            <ac:spMk id="34" creationId="{5DCD3B55-3EB7-40F7-8DBC-F99E27E1AF6E}"/>
          </ac:spMkLst>
        </pc:spChg>
        <pc:spChg chg="add del mod">
          <ac:chgData name="Antonia Sewell" userId="866fcaf1-a8c1-4c4e-a2a7-8ac41c1bdbec" providerId="ADAL" clId="{9EB59940-5ED9-448E-BC1F-1BEE66AA9BA3}" dt="2025-08-18T10:10:10.223" v="823"/>
          <ac:spMkLst>
            <pc:docMk/>
            <pc:sldMk cId="2606553239" sldId="266"/>
            <ac:spMk id="35" creationId="{2B99A7D7-78BF-4A57-9897-511CF768F9DB}"/>
          </ac:spMkLst>
        </pc:spChg>
        <pc:spChg chg="add del mod">
          <ac:chgData name="Antonia Sewell" userId="866fcaf1-a8c1-4c4e-a2a7-8ac41c1bdbec" providerId="ADAL" clId="{9EB59940-5ED9-448E-BC1F-1BEE66AA9BA3}" dt="2025-08-18T10:10:16.351" v="827"/>
          <ac:spMkLst>
            <pc:docMk/>
            <pc:sldMk cId="2606553239" sldId="266"/>
            <ac:spMk id="36" creationId="{12150574-B38A-4AFA-9F6B-0C27ABBF686F}"/>
          </ac:spMkLst>
        </pc:spChg>
        <pc:spChg chg="mod">
          <ac:chgData name="Antonia Sewell" userId="866fcaf1-a8c1-4c4e-a2a7-8ac41c1bdbec" providerId="ADAL" clId="{9EB59940-5ED9-448E-BC1F-1BEE66AA9BA3}" dt="2025-08-18T10:12:42.141" v="973" actId="207"/>
          <ac:spMkLst>
            <pc:docMk/>
            <pc:sldMk cId="2606553239" sldId="266"/>
            <ac:spMk id="38" creationId="{C4A1CF13-9690-48F9-8313-8CCFCA40F7A7}"/>
          </ac:spMkLst>
        </pc:spChg>
        <pc:spChg chg="mod">
          <ac:chgData name="Antonia Sewell" userId="866fcaf1-a8c1-4c4e-a2a7-8ac41c1bdbec" providerId="ADAL" clId="{9EB59940-5ED9-448E-BC1F-1BEE66AA9BA3}" dt="2025-08-18T10:12:42.141" v="973" actId="207"/>
          <ac:spMkLst>
            <pc:docMk/>
            <pc:sldMk cId="2606553239" sldId="266"/>
            <ac:spMk id="39" creationId="{96D0430F-CC14-480E-8303-03B69C2E2E6B}"/>
          </ac:spMkLst>
        </pc:spChg>
        <pc:grpChg chg="add mod">
          <ac:chgData name="Antonia Sewell" userId="866fcaf1-a8c1-4c4e-a2a7-8ac41c1bdbec" providerId="ADAL" clId="{9EB59940-5ED9-448E-BC1F-1BEE66AA9BA3}" dt="2025-08-18T10:27:32.928" v="1173" actId="1076"/>
          <ac:grpSpMkLst>
            <pc:docMk/>
            <pc:sldMk cId="2606553239" sldId="266"/>
            <ac:grpSpMk id="4" creationId="{2337F8D6-B00C-4299-BC75-64B60B4524AD}"/>
          </ac:grpSpMkLst>
        </pc:grpChg>
        <pc:grpChg chg="add mod">
          <ac:chgData name="Antonia Sewell" userId="866fcaf1-a8c1-4c4e-a2a7-8ac41c1bdbec" providerId="ADAL" clId="{9EB59940-5ED9-448E-BC1F-1BEE66AA9BA3}" dt="2025-08-18T09:58:06.834" v="702" actId="164"/>
          <ac:grpSpMkLst>
            <pc:docMk/>
            <pc:sldMk cId="2606553239" sldId="266"/>
            <ac:grpSpMk id="5" creationId="{268C3D93-F295-4491-A71D-D0B1DF0425A8}"/>
          </ac:grpSpMkLst>
        </pc:grpChg>
        <pc:grpChg chg="add mod">
          <ac:chgData name="Antonia Sewell" userId="866fcaf1-a8c1-4c4e-a2a7-8ac41c1bdbec" providerId="ADAL" clId="{9EB59940-5ED9-448E-BC1F-1BEE66AA9BA3}" dt="2025-08-18T10:11:22.017" v="967" actId="1076"/>
          <ac:grpSpMkLst>
            <pc:docMk/>
            <pc:sldMk cId="2606553239" sldId="266"/>
            <ac:grpSpMk id="7" creationId="{D501DD36-840E-4E60-9381-28820541524F}"/>
          </ac:grpSpMkLst>
        </pc:grpChg>
        <pc:grpChg chg="add mod">
          <ac:chgData name="Antonia Sewell" userId="866fcaf1-a8c1-4c4e-a2a7-8ac41c1bdbec" providerId="ADAL" clId="{9EB59940-5ED9-448E-BC1F-1BEE66AA9BA3}" dt="2025-08-18T10:09:41.037" v="814" actId="1076"/>
          <ac:grpSpMkLst>
            <pc:docMk/>
            <pc:sldMk cId="2606553239" sldId="266"/>
            <ac:grpSpMk id="17" creationId="{1359C25B-E9E3-4FAF-868D-132FDCEF0544}"/>
          </ac:grpSpMkLst>
        </pc:grpChg>
        <pc:grpChg chg="add mod">
          <ac:chgData name="Antonia Sewell" userId="866fcaf1-a8c1-4c4e-a2a7-8ac41c1bdbec" providerId="ADAL" clId="{9EB59940-5ED9-448E-BC1F-1BEE66AA9BA3}" dt="2025-08-18T10:12:42.141" v="973" actId="207"/>
          <ac:grpSpMkLst>
            <pc:docMk/>
            <pc:sldMk cId="2606553239" sldId="266"/>
            <ac:grpSpMk id="37" creationId="{AF73FC2B-A59A-4B62-A8B9-2034FBB671AC}"/>
          </ac:grpSpMkLst>
        </pc:grpChg>
        <pc:picChg chg="del">
          <ac:chgData name="Antonia Sewell" userId="866fcaf1-a8c1-4c4e-a2a7-8ac41c1bdbec" providerId="ADAL" clId="{9EB59940-5ED9-448E-BC1F-1BEE66AA9BA3}" dt="2025-08-18T09:52:13.388" v="377" actId="478"/>
          <ac:picMkLst>
            <pc:docMk/>
            <pc:sldMk cId="2606553239" sldId="266"/>
            <ac:picMk id="6" creationId="{8A34A32B-A219-3573-4C4A-1EDA1C3AB8FC}"/>
          </ac:picMkLst>
        </pc:picChg>
        <pc:picChg chg="add del mod">
          <ac:chgData name="Antonia Sewell" userId="866fcaf1-a8c1-4c4e-a2a7-8ac41c1bdbec" providerId="ADAL" clId="{9EB59940-5ED9-448E-BC1F-1BEE66AA9BA3}" dt="2025-08-18T10:04:07.306" v="735" actId="931"/>
          <ac:picMkLst>
            <pc:docMk/>
            <pc:sldMk cId="2606553239" sldId="266"/>
            <ac:picMk id="9" creationId="{ACBC6908-3FEC-41FA-B652-87A8D3874F97}"/>
          </ac:picMkLst>
        </pc:picChg>
        <pc:picChg chg="add mod">
          <ac:chgData name="Antonia Sewell" userId="866fcaf1-a8c1-4c4e-a2a7-8ac41c1bdbec" providerId="ADAL" clId="{9EB59940-5ED9-448E-BC1F-1BEE66AA9BA3}" dt="2025-08-18T10:02:52.845" v="726" actId="1076"/>
          <ac:picMkLst>
            <pc:docMk/>
            <pc:sldMk cId="2606553239" sldId="266"/>
            <ac:picMk id="16" creationId="{1D2CD004-D4FA-4B3B-B120-E17A6E985734}"/>
          </ac:picMkLst>
        </pc:picChg>
        <pc:picChg chg="add mod">
          <ac:chgData name="Antonia Sewell" userId="866fcaf1-a8c1-4c4e-a2a7-8ac41c1bdbec" providerId="ADAL" clId="{9EB59940-5ED9-448E-BC1F-1BEE66AA9BA3}" dt="2025-08-18T10:04:46.908" v="742" actId="1076"/>
          <ac:picMkLst>
            <pc:docMk/>
            <pc:sldMk cId="2606553239" sldId="266"/>
            <ac:picMk id="21" creationId="{E3CE0D0A-A8BE-4F86-A606-4BBF34074D1A}"/>
          </ac:picMkLst>
        </pc:picChg>
        <pc:picChg chg="add mod">
          <ac:chgData name="Antonia Sewell" userId="866fcaf1-a8c1-4c4e-a2a7-8ac41c1bdbec" providerId="ADAL" clId="{9EB59940-5ED9-448E-BC1F-1BEE66AA9BA3}" dt="2025-08-18T10:03:02.859" v="728" actId="1076"/>
          <ac:picMkLst>
            <pc:docMk/>
            <pc:sldMk cId="2606553239" sldId="266"/>
            <ac:picMk id="22" creationId="{5B8088B9-5F6A-4E00-AADB-235DE6E1F7D4}"/>
          </ac:picMkLst>
        </pc:picChg>
        <pc:picChg chg="add mod">
          <ac:chgData name="Antonia Sewell" userId="866fcaf1-a8c1-4c4e-a2a7-8ac41c1bdbec" providerId="ADAL" clId="{9EB59940-5ED9-448E-BC1F-1BEE66AA9BA3}" dt="2025-08-18T10:09:13.695" v="804" actId="14100"/>
          <ac:picMkLst>
            <pc:docMk/>
            <pc:sldMk cId="2606553239" sldId="266"/>
            <ac:picMk id="25" creationId="{51037A14-FBB4-413A-81D5-C80E0F42A03F}"/>
          </ac:picMkLst>
        </pc:picChg>
        <pc:picChg chg="add del mod modCrop">
          <ac:chgData name="Antonia Sewell" userId="866fcaf1-a8c1-4c4e-a2a7-8ac41c1bdbec" providerId="ADAL" clId="{9EB59940-5ED9-448E-BC1F-1BEE66AA9BA3}" dt="2025-08-18T14:33:26.287" v="3137" actId="478"/>
          <ac:picMkLst>
            <pc:docMk/>
            <pc:sldMk cId="2606553239" sldId="266"/>
            <ac:picMk id="29" creationId="{26CEA7BE-D8C8-4720-8B4B-B3FED6ABB61F}"/>
          </ac:picMkLst>
        </pc:picChg>
        <pc:picChg chg="add mod">
          <ac:chgData name="Antonia Sewell" userId="866fcaf1-a8c1-4c4e-a2a7-8ac41c1bdbec" providerId="ADAL" clId="{9EB59940-5ED9-448E-BC1F-1BEE66AA9BA3}" dt="2025-08-18T10:11:17.754" v="966" actId="1076"/>
          <ac:picMkLst>
            <pc:docMk/>
            <pc:sldMk cId="2606553239" sldId="266"/>
            <ac:picMk id="30" creationId="{1701ECBD-FE7B-4B98-B074-2DE3005108BB}"/>
          </ac:picMkLst>
        </pc:picChg>
        <pc:picChg chg="add mod">
          <ac:chgData name="Antonia Sewell" userId="866fcaf1-a8c1-4c4e-a2a7-8ac41c1bdbec" providerId="ADAL" clId="{9EB59940-5ED9-448E-BC1F-1BEE66AA9BA3}" dt="2025-08-18T14:33:32.589" v="3139" actId="1076"/>
          <ac:picMkLst>
            <pc:docMk/>
            <pc:sldMk cId="2606553239" sldId="266"/>
            <ac:picMk id="40" creationId="{901DCA99-C074-4D47-8EC1-65A281D531BA}"/>
          </ac:picMkLst>
        </pc:picChg>
        <pc:picChg chg="add mod">
          <ac:chgData name="Antonia Sewell" userId="866fcaf1-a8c1-4c4e-a2a7-8ac41c1bdbec" providerId="ADAL" clId="{9EB59940-5ED9-448E-BC1F-1BEE66AA9BA3}" dt="2025-08-18T10:04:38.605" v="741" actId="1076"/>
          <ac:picMkLst>
            <pc:docMk/>
            <pc:sldMk cId="2606553239" sldId="266"/>
            <ac:picMk id="1026" creationId="{0086585F-D219-428E-BD18-534AB0CB85DD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33:21.337" v="3136" actId="1076"/>
        <pc:sldMkLst>
          <pc:docMk/>
          <pc:sldMk cId="1964893038" sldId="267"/>
        </pc:sldMkLst>
        <pc:spChg chg="mod">
          <ac:chgData name="Antonia Sewell" userId="866fcaf1-a8c1-4c4e-a2a7-8ac41c1bdbec" providerId="ADAL" clId="{9EB59940-5ED9-448E-BC1F-1BEE66AA9BA3}" dt="2025-08-18T13:37:48.282" v="2399" actId="20577"/>
          <ac:spMkLst>
            <pc:docMk/>
            <pc:sldMk cId="1964893038" sldId="267"/>
            <ac:spMk id="2" creationId="{06BEFF15-A34A-401D-613E-FA910DC8C201}"/>
          </ac:spMkLst>
        </pc:spChg>
        <pc:spChg chg="del mod">
          <ac:chgData name="Antonia Sewell" userId="866fcaf1-a8c1-4c4e-a2a7-8ac41c1bdbec" providerId="ADAL" clId="{9EB59940-5ED9-448E-BC1F-1BEE66AA9BA3}" dt="2025-08-18T13:56:14.729" v="2400" actId="478"/>
          <ac:spMkLst>
            <pc:docMk/>
            <pc:sldMk cId="1964893038" sldId="267"/>
            <ac:spMk id="6" creationId="{9BAD0AF6-5DEC-653E-3ED8-C75DC9882265}"/>
          </ac:spMkLst>
        </pc:spChg>
        <pc:spChg chg="add del mod">
          <ac:chgData name="Antonia Sewell" userId="866fcaf1-a8c1-4c4e-a2a7-8ac41c1bdbec" providerId="ADAL" clId="{9EB59940-5ED9-448E-BC1F-1BEE66AA9BA3}" dt="2025-08-18T13:56:18.562" v="2403"/>
          <ac:spMkLst>
            <pc:docMk/>
            <pc:sldMk cId="1964893038" sldId="267"/>
            <ac:spMk id="14" creationId="{BD2A01D3-7648-4F19-85CC-1D42319E0585}"/>
          </ac:spMkLst>
        </pc:spChg>
        <pc:spChg chg="mod">
          <ac:chgData name="Antonia Sewell" userId="866fcaf1-a8c1-4c4e-a2a7-8ac41c1bdbec" providerId="ADAL" clId="{9EB59940-5ED9-448E-BC1F-1BEE66AA9BA3}" dt="2025-08-18T13:35:35.715" v="2394" actId="1076"/>
          <ac:spMkLst>
            <pc:docMk/>
            <pc:sldMk cId="1964893038" sldId="267"/>
            <ac:spMk id="18" creationId="{7BAB73CF-72E9-4BAA-A425-49BD952673AC}"/>
          </ac:spMkLst>
        </pc:spChg>
        <pc:spChg chg="mod">
          <ac:chgData name="Antonia Sewell" userId="866fcaf1-a8c1-4c4e-a2a7-8ac41c1bdbec" providerId="ADAL" clId="{9EB59940-5ED9-448E-BC1F-1BEE66AA9BA3}" dt="2025-08-18T13:34:13.919" v="2271"/>
          <ac:spMkLst>
            <pc:docMk/>
            <pc:sldMk cId="1964893038" sldId="267"/>
            <ac:spMk id="19" creationId="{D56F2AC2-65BC-4968-992D-364FD2D29946}"/>
          </ac:spMkLst>
        </pc:spChg>
        <pc:spChg chg="mod">
          <ac:chgData name="Antonia Sewell" userId="866fcaf1-a8c1-4c4e-a2a7-8ac41c1bdbec" providerId="ADAL" clId="{9EB59940-5ED9-448E-BC1F-1BEE66AA9BA3}" dt="2025-08-18T13:37:28.346" v="2397" actId="403"/>
          <ac:spMkLst>
            <pc:docMk/>
            <pc:sldMk cId="1964893038" sldId="267"/>
            <ac:spMk id="20" creationId="{8B590416-2CC6-4ACA-A44F-6781AA75A8CE}"/>
          </ac:spMkLst>
        </pc:spChg>
        <pc:spChg chg="del">
          <ac:chgData name="Antonia Sewell" userId="866fcaf1-a8c1-4c4e-a2a7-8ac41c1bdbec" providerId="ADAL" clId="{9EB59940-5ED9-448E-BC1F-1BEE66AA9BA3}" dt="2025-08-18T13:32:43.043" v="2240" actId="478"/>
          <ac:spMkLst>
            <pc:docMk/>
            <pc:sldMk cId="1964893038" sldId="267"/>
            <ac:spMk id="21" creationId="{B329AB91-BC78-4E37-8AB9-E2CBFC213D95}"/>
          </ac:spMkLst>
        </pc:spChg>
        <pc:spChg chg="del">
          <ac:chgData name="Antonia Sewell" userId="866fcaf1-a8c1-4c4e-a2a7-8ac41c1bdbec" providerId="ADAL" clId="{9EB59940-5ED9-448E-BC1F-1BEE66AA9BA3}" dt="2025-08-18T13:32:46.547" v="2241" actId="478"/>
          <ac:spMkLst>
            <pc:docMk/>
            <pc:sldMk cId="1964893038" sldId="267"/>
            <ac:spMk id="22" creationId="{E72F8A92-B09C-48FA-BAB2-C060C9DF50A2}"/>
          </ac:spMkLst>
        </pc:spChg>
        <pc:spChg chg="del">
          <ac:chgData name="Antonia Sewell" userId="866fcaf1-a8c1-4c4e-a2a7-8ac41c1bdbec" providerId="ADAL" clId="{9EB59940-5ED9-448E-BC1F-1BEE66AA9BA3}" dt="2025-08-18T13:32:22.568" v="2237" actId="478"/>
          <ac:spMkLst>
            <pc:docMk/>
            <pc:sldMk cId="1964893038" sldId="267"/>
            <ac:spMk id="24" creationId="{BF1C935F-2F58-48C4-9571-37B0017A0B09}"/>
          </ac:spMkLst>
        </pc:spChg>
        <pc:spChg chg="del mod topLvl">
          <ac:chgData name="Antonia Sewell" userId="866fcaf1-a8c1-4c4e-a2a7-8ac41c1bdbec" providerId="ADAL" clId="{9EB59940-5ED9-448E-BC1F-1BEE66AA9BA3}" dt="2025-08-18T14:12:44.509" v="2703" actId="478"/>
          <ac:spMkLst>
            <pc:docMk/>
            <pc:sldMk cId="1964893038" sldId="267"/>
            <ac:spMk id="26" creationId="{2CCAC53B-2327-4A62-9310-BAFD74EC5622}"/>
          </ac:spMkLst>
        </pc:spChg>
        <pc:spChg chg="mod">
          <ac:chgData name="Antonia Sewell" userId="866fcaf1-a8c1-4c4e-a2a7-8ac41c1bdbec" providerId="ADAL" clId="{9EB59940-5ED9-448E-BC1F-1BEE66AA9BA3}" dt="2025-08-18T13:57:18.603" v="2404"/>
          <ac:spMkLst>
            <pc:docMk/>
            <pc:sldMk cId="1964893038" sldId="267"/>
            <ac:spMk id="27" creationId="{72DFDF16-183B-47BB-AABF-44BFBADA06C6}"/>
          </ac:spMkLst>
        </pc:spChg>
        <pc:spChg chg="mod">
          <ac:chgData name="Antonia Sewell" userId="866fcaf1-a8c1-4c4e-a2a7-8ac41c1bdbec" providerId="ADAL" clId="{9EB59940-5ED9-448E-BC1F-1BEE66AA9BA3}" dt="2025-08-18T13:58:29.177" v="2416" actId="1076"/>
          <ac:spMkLst>
            <pc:docMk/>
            <pc:sldMk cId="1964893038" sldId="267"/>
            <ac:spMk id="28" creationId="{097605DB-1F12-488B-B186-96B08E58C017}"/>
          </ac:spMkLst>
        </pc:spChg>
        <pc:spChg chg="mod">
          <ac:chgData name="Antonia Sewell" userId="866fcaf1-a8c1-4c4e-a2a7-8ac41c1bdbec" providerId="ADAL" clId="{9EB59940-5ED9-448E-BC1F-1BEE66AA9BA3}" dt="2025-08-18T14:31:56.029" v="3113" actId="403"/>
          <ac:spMkLst>
            <pc:docMk/>
            <pc:sldMk cId="1964893038" sldId="267"/>
            <ac:spMk id="30" creationId="{3BE8A7D9-A691-4060-BBF4-805D34ECD5CB}"/>
          </ac:spMkLst>
        </pc:spChg>
        <pc:spChg chg="mod">
          <ac:chgData name="Antonia Sewell" userId="866fcaf1-a8c1-4c4e-a2a7-8ac41c1bdbec" providerId="ADAL" clId="{9EB59940-5ED9-448E-BC1F-1BEE66AA9BA3}" dt="2025-08-18T14:31:56.029" v="3113" actId="403"/>
          <ac:spMkLst>
            <pc:docMk/>
            <pc:sldMk cId="1964893038" sldId="267"/>
            <ac:spMk id="31" creationId="{F8FD036E-6C4A-4F90-861A-4EC981364754}"/>
          </ac:spMkLst>
        </pc:spChg>
        <pc:spChg chg="add del mod">
          <ac:chgData name="Antonia Sewell" userId="866fcaf1-a8c1-4c4e-a2a7-8ac41c1bdbec" providerId="ADAL" clId="{9EB59940-5ED9-448E-BC1F-1BEE66AA9BA3}" dt="2025-08-18T14:21:16.657" v="2799"/>
          <ac:spMkLst>
            <pc:docMk/>
            <pc:sldMk cId="1964893038" sldId="267"/>
            <ac:spMk id="32" creationId="{3BCA98CE-C49D-47BA-9CDD-9D0F588BC021}"/>
          </ac:spMkLst>
        </pc:spChg>
        <pc:spChg chg="mod">
          <ac:chgData name="Antonia Sewell" userId="866fcaf1-a8c1-4c4e-a2a7-8ac41c1bdbec" providerId="ADAL" clId="{9EB59940-5ED9-448E-BC1F-1BEE66AA9BA3}" dt="2025-08-18T14:31:48.864" v="3110" actId="403"/>
          <ac:spMkLst>
            <pc:docMk/>
            <pc:sldMk cId="1964893038" sldId="267"/>
            <ac:spMk id="34" creationId="{D00B451E-3E24-4757-BAD1-DDFA3CDA1C80}"/>
          </ac:spMkLst>
        </pc:spChg>
        <pc:spChg chg="mod">
          <ac:chgData name="Antonia Sewell" userId="866fcaf1-a8c1-4c4e-a2a7-8ac41c1bdbec" providerId="ADAL" clId="{9EB59940-5ED9-448E-BC1F-1BEE66AA9BA3}" dt="2025-08-18T14:32:09.517" v="3118" actId="403"/>
          <ac:spMkLst>
            <pc:docMk/>
            <pc:sldMk cId="1964893038" sldId="267"/>
            <ac:spMk id="35" creationId="{1752482C-90F6-440A-B86C-CB36ECDDCACA}"/>
          </ac:spMkLst>
        </pc:spChg>
        <pc:grpChg chg="add del mod">
          <ac:chgData name="Antonia Sewell" userId="866fcaf1-a8c1-4c4e-a2a7-8ac41c1bdbec" providerId="ADAL" clId="{9EB59940-5ED9-448E-BC1F-1BEE66AA9BA3}" dt="2025-08-18T14:07:11.274" v="2687" actId="21"/>
          <ac:grpSpMkLst>
            <pc:docMk/>
            <pc:sldMk cId="1964893038" sldId="267"/>
            <ac:grpSpMk id="17" creationId="{E75CF749-2F17-4F1F-8DF5-22F7919DA609}"/>
          </ac:grpSpMkLst>
        </pc:grpChg>
        <pc:grpChg chg="add del mod">
          <ac:chgData name="Antonia Sewell" userId="866fcaf1-a8c1-4c4e-a2a7-8ac41c1bdbec" providerId="ADAL" clId="{9EB59940-5ED9-448E-BC1F-1BEE66AA9BA3}" dt="2025-08-18T14:12:44.509" v="2703" actId="478"/>
          <ac:grpSpMkLst>
            <pc:docMk/>
            <pc:sldMk cId="1964893038" sldId="267"/>
            <ac:grpSpMk id="23" creationId="{7E647498-CC06-46CE-A223-0AB560D8D756}"/>
          </ac:grpSpMkLst>
        </pc:grpChg>
        <pc:grpChg chg="mod topLvl">
          <ac:chgData name="Antonia Sewell" userId="866fcaf1-a8c1-4c4e-a2a7-8ac41c1bdbec" providerId="ADAL" clId="{9EB59940-5ED9-448E-BC1F-1BEE66AA9BA3}" dt="2025-08-18T14:31:52.042" v="3111" actId="1076"/>
          <ac:grpSpMkLst>
            <pc:docMk/>
            <pc:sldMk cId="1964893038" sldId="267"/>
            <ac:grpSpMk id="25" creationId="{7DFED40B-0695-411E-B922-CF6084415190}"/>
          </ac:grpSpMkLst>
        </pc:grpChg>
        <pc:grpChg chg="add mod">
          <ac:chgData name="Antonia Sewell" userId="866fcaf1-a8c1-4c4e-a2a7-8ac41c1bdbec" providerId="ADAL" clId="{9EB59940-5ED9-448E-BC1F-1BEE66AA9BA3}" dt="2025-08-18T14:31:58.892" v="3114" actId="14100"/>
          <ac:grpSpMkLst>
            <pc:docMk/>
            <pc:sldMk cId="1964893038" sldId="267"/>
            <ac:grpSpMk id="29" creationId="{6B02D41D-EE76-461E-BF11-36DBF0FA2F6B}"/>
          </ac:grpSpMkLst>
        </pc:grpChg>
        <pc:grpChg chg="add mod">
          <ac:chgData name="Antonia Sewell" userId="866fcaf1-a8c1-4c4e-a2a7-8ac41c1bdbec" providerId="ADAL" clId="{9EB59940-5ED9-448E-BC1F-1BEE66AA9BA3}" dt="2025-08-18T14:32:49.328" v="3129" actId="14100"/>
          <ac:grpSpMkLst>
            <pc:docMk/>
            <pc:sldMk cId="1964893038" sldId="267"/>
            <ac:grpSpMk id="33" creationId="{00369308-C855-4739-A6FE-0B309CFBF284}"/>
          </ac:grpSpMkLst>
        </pc:grpChg>
        <pc:picChg chg="add del mod">
          <ac:chgData name="Antonia Sewell" userId="866fcaf1-a8c1-4c4e-a2a7-8ac41c1bdbec" providerId="ADAL" clId="{9EB59940-5ED9-448E-BC1F-1BEE66AA9BA3}" dt="2025-08-18T14:08:31.716" v="2693" actId="478"/>
          <ac:picMkLst>
            <pc:docMk/>
            <pc:sldMk cId="1964893038" sldId="267"/>
            <ac:picMk id="5" creationId="{6B5B11B9-82E6-4060-B498-C88F85410C55}"/>
          </ac:picMkLst>
        </pc:picChg>
        <pc:picChg chg="add mod">
          <ac:chgData name="Antonia Sewell" userId="866fcaf1-a8c1-4c4e-a2a7-8ac41c1bdbec" providerId="ADAL" clId="{9EB59940-5ED9-448E-BC1F-1BEE66AA9BA3}" dt="2025-08-18T14:27:07.095" v="3076" actId="1076"/>
          <ac:picMkLst>
            <pc:docMk/>
            <pc:sldMk cId="1964893038" sldId="267"/>
            <ac:picMk id="8" creationId="{BDAA6134-7772-4D61-8B6A-F13DF12F5BA7}"/>
          </ac:picMkLst>
        </pc:picChg>
        <pc:picChg chg="add mod">
          <ac:chgData name="Antonia Sewell" userId="866fcaf1-a8c1-4c4e-a2a7-8ac41c1bdbec" providerId="ADAL" clId="{9EB59940-5ED9-448E-BC1F-1BEE66AA9BA3}" dt="2025-08-18T14:24:13.125" v="3072" actId="14100"/>
          <ac:picMkLst>
            <pc:docMk/>
            <pc:sldMk cId="1964893038" sldId="267"/>
            <ac:picMk id="9" creationId="{E6636CD3-02E5-48B5-B3EE-25040B95E47E}"/>
          </ac:picMkLst>
        </pc:picChg>
        <pc:picChg chg="del mod">
          <ac:chgData name="Antonia Sewell" userId="866fcaf1-a8c1-4c4e-a2a7-8ac41c1bdbec" providerId="ADAL" clId="{9EB59940-5ED9-448E-BC1F-1BEE66AA9BA3}" dt="2025-08-18T14:33:17.417" v="3135" actId="21"/>
          <ac:picMkLst>
            <pc:docMk/>
            <pc:sldMk cId="1964893038" sldId="267"/>
            <ac:picMk id="13" creationId="{79120EF1-3E60-7FB5-A75D-9F4F6C488D25}"/>
          </ac:picMkLst>
        </pc:picChg>
        <pc:picChg chg="del">
          <ac:chgData name="Antonia Sewell" userId="866fcaf1-a8c1-4c4e-a2a7-8ac41c1bdbec" providerId="ADAL" clId="{9EB59940-5ED9-448E-BC1F-1BEE66AA9BA3}" dt="2025-08-18T13:32:28.750" v="2239" actId="478"/>
          <ac:picMkLst>
            <pc:docMk/>
            <pc:sldMk cId="1964893038" sldId="267"/>
            <ac:picMk id="15" creationId="{BC8F28A5-4864-F6BA-F04E-B888FDF2818F}"/>
          </ac:picMkLst>
        </pc:picChg>
        <pc:picChg chg="del">
          <ac:chgData name="Antonia Sewell" userId="866fcaf1-a8c1-4c4e-a2a7-8ac41c1bdbec" providerId="ADAL" clId="{9EB59940-5ED9-448E-BC1F-1BEE66AA9BA3}" dt="2025-08-18T13:32:49.007" v="2242" actId="478"/>
          <ac:picMkLst>
            <pc:docMk/>
            <pc:sldMk cId="1964893038" sldId="267"/>
            <ac:picMk id="16" creationId="{5B087FD2-0D07-7871-F564-483417FBD8D9}"/>
          </ac:picMkLst>
        </pc:picChg>
        <pc:picChg chg="add mod">
          <ac:chgData name="Antonia Sewell" userId="866fcaf1-a8c1-4c4e-a2a7-8ac41c1bdbec" providerId="ADAL" clId="{9EB59940-5ED9-448E-BC1F-1BEE66AA9BA3}" dt="2025-08-18T14:27:38.423" v="3081" actId="1076"/>
          <ac:picMkLst>
            <pc:docMk/>
            <pc:sldMk cId="1964893038" sldId="267"/>
            <ac:picMk id="36" creationId="{E65BED5F-95B6-4152-894B-E20C32407250}"/>
          </ac:picMkLst>
        </pc:picChg>
        <pc:picChg chg="add del mod">
          <ac:chgData name="Antonia Sewell" userId="866fcaf1-a8c1-4c4e-a2a7-8ac41c1bdbec" providerId="ADAL" clId="{9EB59940-5ED9-448E-BC1F-1BEE66AA9BA3}" dt="2025-08-18T14:32:26.165" v="3124" actId="478"/>
          <ac:picMkLst>
            <pc:docMk/>
            <pc:sldMk cId="1964893038" sldId="267"/>
            <ac:picMk id="37" creationId="{14F08EAF-D4B1-4FB5-96B9-15CC56B70AE5}"/>
          </ac:picMkLst>
        </pc:picChg>
        <pc:picChg chg="add del mod">
          <ac:chgData name="Antonia Sewell" userId="866fcaf1-a8c1-4c4e-a2a7-8ac41c1bdbec" providerId="ADAL" clId="{9EB59940-5ED9-448E-BC1F-1BEE66AA9BA3}" dt="2025-08-18T14:32:24.989" v="3123" actId="478"/>
          <ac:picMkLst>
            <pc:docMk/>
            <pc:sldMk cId="1964893038" sldId="267"/>
            <ac:picMk id="38" creationId="{089F6AD8-A421-4727-8F12-8947A441806D}"/>
          </ac:picMkLst>
        </pc:picChg>
        <pc:picChg chg="add mod">
          <ac:chgData name="Antonia Sewell" userId="866fcaf1-a8c1-4c4e-a2a7-8ac41c1bdbec" providerId="ADAL" clId="{9EB59940-5ED9-448E-BC1F-1BEE66AA9BA3}" dt="2025-08-18T14:33:21.337" v="3136" actId="1076"/>
          <ac:picMkLst>
            <pc:docMk/>
            <pc:sldMk cId="1964893038" sldId="267"/>
            <ac:picMk id="39" creationId="{06E18AF9-AFAD-4163-A002-875EE82C444E}"/>
          </ac:picMkLst>
        </pc:picChg>
        <pc:cxnChg chg="del">
          <ac:chgData name="Antonia Sewell" userId="866fcaf1-a8c1-4c4e-a2a7-8ac41c1bdbec" providerId="ADAL" clId="{9EB59940-5ED9-448E-BC1F-1BEE66AA9BA3}" dt="2025-08-18T13:32:24.214" v="2238" actId="478"/>
          <ac:cxnSpMkLst>
            <pc:docMk/>
            <pc:sldMk cId="1964893038" sldId="267"/>
            <ac:cxnSpMk id="46" creationId="{2D47F341-F77D-4C75-A9BA-F85FC0235ED6}"/>
          </ac:cxnSpMkLst>
        </pc:cxnChg>
      </pc:sldChg>
      <pc:sldChg chg="addSp delSp modSp mod ord modTransition modAnim modNotesTx">
        <pc:chgData name="Antonia Sewell" userId="866fcaf1-a8c1-4c4e-a2a7-8ac41c1bdbec" providerId="ADAL" clId="{9EB59940-5ED9-448E-BC1F-1BEE66AA9BA3}" dt="2025-08-13T14:39:42.901" v="352"/>
        <pc:sldMkLst>
          <pc:docMk/>
          <pc:sldMk cId="613838230" sldId="271"/>
        </pc:sldMkLst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4" creationId="{3A30BEFE-EDC8-47FA-5971-162B0AEE4132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5" creationId="{C5910011-95F0-5B5A-27FD-0CFD97DFD3CD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6" creationId="{3E92CFEA-D59B-2F38-D7A1-D22BB56B5DB1}"/>
          </ac:spMkLst>
        </pc:spChg>
        <pc:spChg chg="del">
          <ac:chgData name="Antonia Sewell" userId="866fcaf1-a8c1-4c4e-a2a7-8ac41c1bdbec" providerId="ADAL" clId="{9EB59940-5ED9-448E-BC1F-1BEE66AA9BA3}" dt="2025-08-13T14:32:19.156" v="187" actId="478"/>
          <ac:spMkLst>
            <pc:docMk/>
            <pc:sldMk cId="613838230" sldId="271"/>
            <ac:spMk id="7" creationId="{DCB2FB68-1694-8132-85D3-2EEBF6BD047A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2" creationId="{AB0602A4-006D-EC73-3EA7-6D3E2A2712F0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3" creationId="{4B432E27-6BC0-73E4-6309-A66C2ACB3DB0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4" creationId="{2BD1C559-1B31-3FDE-4FD5-E460C8D1C01F}"/>
          </ac:spMkLst>
        </pc:spChg>
        <pc:spChg chg="del">
          <ac:chgData name="Antonia Sewell" userId="866fcaf1-a8c1-4c4e-a2a7-8ac41c1bdbec" providerId="ADAL" clId="{9EB59940-5ED9-448E-BC1F-1BEE66AA9BA3}" dt="2025-08-13T14:32:20.401" v="188" actId="478"/>
          <ac:spMkLst>
            <pc:docMk/>
            <pc:sldMk cId="613838230" sldId="271"/>
            <ac:spMk id="15" creationId="{6DCC087E-9C1D-4158-F0C2-15CE7B46F072}"/>
          </ac:spMkLst>
        </pc:spChg>
        <pc:spChg chg="mod">
          <ac:chgData name="Antonia Sewell" userId="866fcaf1-a8c1-4c4e-a2a7-8ac41c1bdbec" providerId="ADAL" clId="{9EB59940-5ED9-448E-BC1F-1BEE66AA9BA3}" dt="2025-08-13T14:31:13.525" v="179" actId="115"/>
          <ac:spMkLst>
            <pc:docMk/>
            <pc:sldMk cId="613838230" sldId="271"/>
            <ac:spMk id="16" creationId="{B5D3075D-CFEC-4E7E-A70D-008BDF7D6022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7" creationId="{0AF46F96-7B58-FDEC-E4C3-DC1327FAAA8F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8" creationId="{7953C8A2-DC04-25B3-F884-7FFFC3C522FA}"/>
          </ac:spMkLst>
        </pc:spChg>
        <pc:spChg chg="del">
          <ac:chgData name="Antonia Sewell" userId="866fcaf1-a8c1-4c4e-a2a7-8ac41c1bdbec" providerId="ADAL" clId="{9EB59940-5ED9-448E-BC1F-1BEE66AA9BA3}" dt="2025-08-13T14:32:14.295" v="185" actId="478"/>
          <ac:spMkLst>
            <pc:docMk/>
            <pc:sldMk cId="613838230" sldId="271"/>
            <ac:spMk id="19" creationId="{D7ADD641-5F40-E6DE-34C1-0346DC7BEC56}"/>
          </ac:spMkLst>
        </pc:spChg>
        <pc:spChg chg="del">
          <ac:chgData name="Antonia Sewell" userId="866fcaf1-a8c1-4c4e-a2a7-8ac41c1bdbec" providerId="ADAL" clId="{9EB59940-5ED9-448E-BC1F-1BEE66AA9BA3}" dt="2025-08-13T14:32:21.430" v="189" actId="478"/>
          <ac:spMkLst>
            <pc:docMk/>
            <pc:sldMk cId="613838230" sldId="271"/>
            <ac:spMk id="20" creationId="{41BD7D74-C977-7A6B-BA3D-24AE233D4F52}"/>
          </ac:spMkLst>
        </pc:spChg>
        <pc:spChg chg="del mod">
          <ac:chgData name="Antonia Sewell" userId="866fcaf1-a8c1-4c4e-a2a7-8ac41c1bdbec" providerId="ADAL" clId="{9EB59940-5ED9-448E-BC1F-1BEE66AA9BA3}" dt="2025-08-13T14:31:17.275" v="181" actId="478"/>
          <ac:spMkLst>
            <pc:docMk/>
            <pc:sldMk cId="613838230" sldId="271"/>
            <ac:spMk id="21" creationId="{1D4718D1-5B87-4EB6-A049-D01217B990ED}"/>
          </ac:spMkLst>
        </pc:spChg>
        <pc:spChg chg="add del">
          <ac:chgData name="Antonia Sewell" userId="866fcaf1-a8c1-4c4e-a2a7-8ac41c1bdbec" providerId="ADAL" clId="{9EB59940-5ED9-448E-BC1F-1BEE66AA9BA3}" dt="2025-08-13T14:34:13.157" v="301" actId="22"/>
          <ac:spMkLst>
            <pc:docMk/>
            <pc:sldMk cId="613838230" sldId="271"/>
            <ac:spMk id="24" creationId="{ED6CE547-636D-4223-A6DF-24FF9AE19D02}"/>
          </ac:spMkLst>
        </pc:spChg>
        <pc:spChg chg="del mod">
          <ac:chgData name="Antonia Sewell" userId="866fcaf1-a8c1-4c4e-a2a7-8ac41c1bdbec" providerId="ADAL" clId="{9EB59940-5ED9-448E-BC1F-1BEE66AA9BA3}" dt="2025-08-13T14:32:12.415" v="184" actId="478"/>
          <ac:spMkLst>
            <pc:docMk/>
            <pc:sldMk cId="613838230" sldId="271"/>
            <ac:spMk id="29" creationId="{2708AC2C-2E7B-45B8-A69D-C37FED829736}"/>
          </ac:spMkLst>
        </pc:spChg>
        <pc:spChg chg="del">
          <ac:chgData name="Antonia Sewell" userId="866fcaf1-a8c1-4c4e-a2a7-8ac41c1bdbec" providerId="ADAL" clId="{9EB59940-5ED9-448E-BC1F-1BEE66AA9BA3}" dt="2025-08-13T14:32:24.248" v="191" actId="478"/>
          <ac:spMkLst>
            <pc:docMk/>
            <pc:sldMk cId="613838230" sldId="271"/>
            <ac:spMk id="30" creationId="{34F6E517-DA60-42E7-9A1B-562ED756953F}"/>
          </ac:spMkLst>
        </pc:spChg>
        <pc:spChg chg="del">
          <ac:chgData name="Antonia Sewell" userId="866fcaf1-a8c1-4c4e-a2a7-8ac41c1bdbec" providerId="ADAL" clId="{9EB59940-5ED9-448E-BC1F-1BEE66AA9BA3}" dt="2025-08-13T14:32:23.010" v="190" actId="478"/>
          <ac:spMkLst>
            <pc:docMk/>
            <pc:sldMk cId="613838230" sldId="271"/>
            <ac:spMk id="31" creationId="{568FFEA8-EF2B-49D6-90F9-8DB080D6F2BD}"/>
          </ac:spMkLst>
        </pc:spChg>
        <pc:spChg chg="del">
          <ac:chgData name="Antonia Sewell" userId="866fcaf1-a8c1-4c4e-a2a7-8ac41c1bdbec" providerId="ADAL" clId="{9EB59940-5ED9-448E-BC1F-1BEE66AA9BA3}" dt="2025-08-13T14:32:17.511" v="186" actId="478"/>
          <ac:spMkLst>
            <pc:docMk/>
            <pc:sldMk cId="613838230" sldId="271"/>
            <ac:spMk id="36" creationId="{CB34777A-3622-4E59-95E5-424A55CB1027}"/>
          </ac:spMkLst>
        </pc:spChg>
        <pc:spChg chg="del">
          <ac:chgData name="Antonia Sewell" userId="866fcaf1-a8c1-4c4e-a2a7-8ac41c1bdbec" providerId="ADAL" clId="{9EB59940-5ED9-448E-BC1F-1BEE66AA9BA3}" dt="2025-08-13T14:31:22.215" v="182" actId="478"/>
          <ac:spMkLst>
            <pc:docMk/>
            <pc:sldMk cId="613838230" sldId="271"/>
            <ac:spMk id="41" creationId="{AD68AB3E-DB9D-4CBC-A924-E2F8654B3CDA}"/>
          </ac:spMkLst>
        </pc:spChg>
        <pc:picChg chg="mod">
          <ac:chgData name="Antonia Sewell" userId="866fcaf1-a8c1-4c4e-a2a7-8ac41c1bdbec" providerId="ADAL" clId="{9EB59940-5ED9-448E-BC1F-1BEE66AA9BA3}" dt="2025-08-13T14:35:34.472" v="310" actId="1076"/>
          <ac:picMkLst>
            <pc:docMk/>
            <pc:sldMk cId="613838230" sldId="271"/>
            <ac:picMk id="3" creationId="{CFE2EBD1-B43A-D525-3BBC-650D5B8D2647}"/>
          </ac:picMkLst>
        </pc:picChg>
        <pc:picChg chg="add mod">
          <ac:chgData name="Antonia Sewell" userId="866fcaf1-a8c1-4c4e-a2a7-8ac41c1bdbec" providerId="ADAL" clId="{9EB59940-5ED9-448E-BC1F-1BEE66AA9BA3}" dt="2025-08-13T14:34:51.784" v="308" actId="1076"/>
          <ac:picMkLst>
            <pc:docMk/>
            <pc:sldMk cId="613838230" sldId="271"/>
            <ac:picMk id="9" creationId="{9BABC850-E4D3-43EA-A9F1-45AFCD6B40C6}"/>
          </ac:picMkLst>
        </pc:picChg>
        <pc:picChg chg="add mod">
          <ac:chgData name="Antonia Sewell" userId="866fcaf1-a8c1-4c4e-a2a7-8ac41c1bdbec" providerId="ADAL" clId="{9EB59940-5ED9-448E-BC1F-1BEE66AA9BA3}" dt="2025-08-13T14:37:01.947" v="318" actId="1076"/>
          <ac:picMkLst>
            <pc:docMk/>
            <pc:sldMk cId="613838230" sldId="271"/>
            <ac:picMk id="11" creationId="{6021BBDD-31D6-45E6-90F4-C5C1C2099B1E}"/>
          </ac:picMkLst>
        </pc:picChg>
        <pc:picChg chg="add mod">
          <ac:chgData name="Antonia Sewell" userId="866fcaf1-a8c1-4c4e-a2a7-8ac41c1bdbec" providerId="ADAL" clId="{9EB59940-5ED9-448E-BC1F-1BEE66AA9BA3}" dt="2025-08-13T14:37:00.559" v="317" actId="1076"/>
          <ac:picMkLst>
            <pc:docMk/>
            <pc:sldMk cId="613838230" sldId="271"/>
            <ac:picMk id="23" creationId="{F89602DD-37DC-4F1A-BF2B-6ABD2EE78814}"/>
          </ac:picMkLst>
        </pc:picChg>
        <pc:picChg chg="add mod">
          <ac:chgData name="Antonia Sewell" userId="866fcaf1-a8c1-4c4e-a2a7-8ac41c1bdbec" providerId="ADAL" clId="{9EB59940-5ED9-448E-BC1F-1BEE66AA9BA3}" dt="2025-08-13T14:39:32.074" v="351" actId="1076"/>
          <ac:picMkLst>
            <pc:docMk/>
            <pc:sldMk cId="613838230" sldId="271"/>
            <ac:picMk id="26" creationId="{58E88EB3-432B-4AD7-AB90-E0D630809BC0}"/>
          </ac:picMkLst>
        </pc:picChg>
        <pc:picChg chg="add del mod">
          <ac:chgData name="Antonia Sewell" userId="866fcaf1-a8c1-4c4e-a2a7-8ac41c1bdbec" providerId="ADAL" clId="{9EB59940-5ED9-448E-BC1F-1BEE66AA9BA3}" dt="2025-08-13T14:37:04.700" v="320" actId="21"/>
          <ac:picMkLst>
            <pc:docMk/>
            <pc:sldMk cId="613838230" sldId="271"/>
            <ac:picMk id="28" creationId="{C0F944A7-7027-4E12-956C-EEB53BC9FB9F}"/>
          </ac:picMkLst>
        </pc:picChg>
      </pc:sldChg>
      <pc:sldChg chg="addSp delSp modSp mod ord modTransition modAnim">
        <pc:chgData name="Antonia Sewell" userId="866fcaf1-a8c1-4c4e-a2a7-8ac41c1bdbec" providerId="ADAL" clId="{9EB59940-5ED9-448E-BC1F-1BEE66AA9BA3}" dt="2025-08-18T14:29:41.013" v="3096" actId="14100"/>
        <pc:sldMkLst>
          <pc:docMk/>
          <pc:sldMk cId="3619558060" sldId="308"/>
        </pc:sldMkLst>
        <pc:spChg chg="del">
          <ac:chgData name="Antonia Sewell" userId="866fcaf1-a8c1-4c4e-a2a7-8ac41c1bdbec" providerId="ADAL" clId="{9EB59940-5ED9-448E-BC1F-1BEE66AA9BA3}" dt="2025-08-18T13:22:09.944" v="1805" actId="478"/>
          <ac:spMkLst>
            <pc:docMk/>
            <pc:sldMk cId="3619558060" sldId="308"/>
            <ac:spMk id="2" creationId="{41772491-0C57-4B31-6D99-808AD9F7312F}"/>
          </ac:spMkLst>
        </pc:spChg>
        <pc:spChg chg="add mod ord">
          <ac:chgData name="Antonia Sewell" userId="866fcaf1-a8c1-4c4e-a2a7-8ac41c1bdbec" providerId="ADAL" clId="{9EB59940-5ED9-448E-BC1F-1BEE66AA9BA3}" dt="2025-08-18T13:29:48.891" v="2225" actId="167"/>
          <ac:spMkLst>
            <pc:docMk/>
            <pc:sldMk cId="3619558060" sldId="308"/>
            <ac:spMk id="3" creationId="{741B4BAA-E454-483C-ACC6-8330DDE4F46C}"/>
          </ac:spMkLst>
        </pc:spChg>
        <pc:spChg chg="mod">
          <ac:chgData name="Antonia Sewell" userId="866fcaf1-a8c1-4c4e-a2a7-8ac41c1bdbec" providerId="ADAL" clId="{9EB59940-5ED9-448E-BC1F-1BEE66AA9BA3}" dt="2025-08-18T13:24:37.257" v="1907" actId="20577"/>
          <ac:spMkLst>
            <pc:docMk/>
            <pc:sldMk cId="3619558060" sldId="308"/>
            <ac:spMk id="4" creationId="{05924986-BD0E-00E5-3322-F4E3D9712C97}"/>
          </ac:spMkLst>
        </pc:spChg>
        <pc:spChg chg="del">
          <ac:chgData name="Antonia Sewell" userId="866fcaf1-a8c1-4c4e-a2a7-8ac41c1bdbec" providerId="ADAL" clId="{9EB59940-5ED9-448E-BC1F-1BEE66AA9BA3}" dt="2025-08-18T11:25:19.589" v="1772" actId="478"/>
          <ac:spMkLst>
            <pc:docMk/>
            <pc:sldMk cId="3619558060" sldId="308"/>
            <ac:spMk id="19" creationId="{81E92D54-726E-0083-24D1-2286B0CE13F7}"/>
          </ac:spMkLst>
        </pc:spChg>
        <pc:spChg chg="del">
          <ac:chgData name="Antonia Sewell" userId="866fcaf1-a8c1-4c4e-a2a7-8ac41c1bdbec" providerId="ADAL" clId="{9EB59940-5ED9-448E-BC1F-1BEE66AA9BA3}" dt="2025-08-18T11:25:25.007" v="1774" actId="478"/>
          <ac:spMkLst>
            <pc:docMk/>
            <pc:sldMk cId="3619558060" sldId="308"/>
            <ac:spMk id="24" creationId="{C5B9C738-C1DF-4291-BE55-A19BD5E91F0A}"/>
          </ac:spMkLst>
        </pc:spChg>
        <pc:spChg chg="del">
          <ac:chgData name="Antonia Sewell" userId="866fcaf1-a8c1-4c4e-a2a7-8ac41c1bdbec" providerId="ADAL" clId="{9EB59940-5ED9-448E-BC1F-1BEE66AA9BA3}" dt="2025-08-18T11:28:11.352" v="1775" actId="478"/>
          <ac:spMkLst>
            <pc:docMk/>
            <pc:sldMk cId="3619558060" sldId="308"/>
            <ac:spMk id="26" creationId="{829FFA06-3EFB-4554-9ED4-731ED703926A}"/>
          </ac:spMkLst>
        </pc:spChg>
        <pc:spChg chg="del">
          <ac:chgData name="Antonia Sewell" userId="866fcaf1-a8c1-4c4e-a2a7-8ac41c1bdbec" providerId="ADAL" clId="{9EB59940-5ED9-448E-BC1F-1BEE66AA9BA3}" dt="2025-08-18T11:25:19.589" v="1772" actId="478"/>
          <ac:spMkLst>
            <pc:docMk/>
            <pc:sldMk cId="3619558060" sldId="308"/>
            <ac:spMk id="28" creationId="{A16AD36C-A14D-A0AD-C849-AE6E07DC52DB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29" creationId="{61E3BE50-F4A4-F58E-A7F1-8A348D39887A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32" creationId="{4DB82178-D59B-4DFA-80A9-2AC3CCDB8D57}"/>
          </ac:spMkLst>
        </pc:spChg>
        <pc:spChg chg="mod">
          <ac:chgData name="Antonia Sewell" userId="866fcaf1-a8c1-4c4e-a2a7-8ac41c1bdbec" providerId="ADAL" clId="{9EB59940-5ED9-448E-BC1F-1BEE66AA9BA3}" dt="2025-08-18T13:17:50.977" v="1779" actId="404"/>
          <ac:spMkLst>
            <pc:docMk/>
            <pc:sldMk cId="3619558060" sldId="308"/>
            <ac:spMk id="33" creationId="{6200E1BB-95D9-45F6-9368-7BF1A2F4A0D5}"/>
          </ac:spMkLst>
        </pc:spChg>
        <pc:spChg chg="del">
          <ac:chgData name="Antonia Sewell" userId="866fcaf1-a8c1-4c4e-a2a7-8ac41c1bdbec" providerId="ADAL" clId="{9EB59940-5ED9-448E-BC1F-1BEE66AA9BA3}" dt="2025-08-18T11:25:17.772" v="1771" actId="478"/>
          <ac:spMkLst>
            <pc:docMk/>
            <pc:sldMk cId="3619558060" sldId="308"/>
            <ac:spMk id="35" creationId="{34C45550-EFCC-4120-83AA-9F533644E6E5}"/>
          </ac:spMkLst>
        </pc:spChg>
        <pc:spChg chg="add mod">
          <ac:chgData name="Antonia Sewell" userId="866fcaf1-a8c1-4c4e-a2a7-8ac41c1bdbec" providerId="ADAL" clId="{9EB59940-5ED9-448E-BC1F-1BEE66AA9BA3}" dt="2025-08-18T13:23:51.900" v="1899" actId="113"/>
          <ac:spMkLst>
            <pc:docMk/>
            <pc:sldMk cId="3619558060" sldId="308"/>
            <ac:spMk id="36" creationId="{4972D1CC-6C99-41E6-8CB5-9F7080111C44}"/>
          </ac:spMkLst>
        </pc:spChg>
        <pc:spChg chg="mod">
          <ac:chgData name="Antonia Sewell" userId="866fcaf1-a8c1-4c4e-a2a7-8ac41c1bdbec" providerId="ADAL" clId="{9EB59940-5ED9-448E-BC1F-1BEE66AA9BA3}" dt="2025-08-18T13:24:26.116" v="1904"/>
          <ac:spMkLst>
            <pc:docMk/>
            <pc:sldMk cId="3619558060" sldId="308"/>
            <ac:spMk id="38" creationId="{024441ED-3681-4CA8-A940-939F0935F4A7}"/>
          </ac:spMkLst>
        </pc:spChg>
        <pc:spChg chg="del">
          <ac:chgData name="Antonia Sewell" userId="866fcaf1-a8c1-4c4e-a2a7-8ac41c1bdbec" providerId="ADAL" clId="{9EB59940-5ED9-448E-BC1F-1BEE66AA9BA3}" dt="2025-08-18T11:25:21.654" v="1773" actId="478"/>
          <ac:spMkLst>
            <pc:docMk/>
            <pc:sldMk cId="3619558060" sldId="308"/>
            <ac:spMk id="39" creationId="{50174C31-A936-46F1-82D4-B938164AACF7}"/>
          </ac:spMkLst>
        </pc:spChg>
        <pc:spChg chg="mod">
          <ac:chgData name="Antonia Sewell" userId="866fcaf1-a8c1-4c4e-a2a7-8ac41c1bdbec" providerId="ADAL" clId="{9EB59940-5ED9-448E-BC1F-1BEE66AA9BA3}" dt="2025-08-18T13:26:17.092" v="2051" actId="20577"/>
          <ac:spMkLst>
            <pc:docMk/>
            <pc:sldMk cId="3619558060" sldId="308"/>
            <ac:spMk id="40" creationId="{E5386ED3-FE6D-42FF-B067-938F546FED03}"/>
          </ac:spMkLst>
        </pc:spChg>
        <pc:spChg chg="add del mod">
          <ac:chgData name="Antonia Sewell" userId="866fcaf1-a8c1-4c4e-a2a7-8ac41c1bdbec" providerId="ADAL" clId="{9EB59940-5ED9-448E-BC1F-1BEE66AA9BA3}" dt="2025-08-18T13:26:46.102" v="2058"/>
          <ac:spMkLst>
            <pc:docMk/>
            <pc:sldMk cId="3619558060" sldId="308"/>
            <ac:spMk id="41" creationId="{E3F3D208-A3F3-4347-A605-9003CFD437ED}"/>
          </ac:spMkLst>
        </pc:spChg>
        <pc:spChg chg="mod">
          <ac:chgData name="Antonia Sewell" userId="866fcaf1-a8c1-4c4e-a2a7-8ac41c1bdbec" providerId="ADAL" clId="{9EB59940-5ED9-448E-BC1F-1BEE66AA9BA3}" dt="2025-08-18T13:26:52.420" v="2059"/>
          <ac:spMkLst>
            <pc:docMk/>
            <pc:sldMk cId="3619558060" sldId="308"/>
            <ac:spMk id="43" creationId="{A411E954-51BA-4F9C-8799-0B4AB09337FD}"/>
          </ac:spMkLst>
        </pc:spChg>
        <pc:spChg chg="mod">
          <ac:chgData name="Antonia Sewell" userId="866fcaf1-a8c1-4c4e-a2a7-8ac41c1bdbec" providerId="ADAL" clId="{9EB59940-5ED9-448E-BC1F-1BEE66AA9BA3}" dt="2025-08-18T13:27:51.332" v="2206" actId="20577"/>
          <ac:spMkLst>
            <pc:docMk/>
            <pc:sldMk cId="3619558060" sldId="308"/>
            <ac:spMk id="44" creationId="{98E695D2-B872-4BEA-B952-CACC64B23D43}"/>
          </ac:spMkLst>
        </pc:spChg>
        <pc:spChg chg="mod">
          <ac:chgData name="Antonia Sewell" userId="866fcaf1-a8c1-4c4e-a2a7-8ac41c1bdbec" providerId="ADAL" clId="{9EB59940-5ED9-448E-BC1F-1BEE66AA9BA3}" dt="2025-08-18T14:29:33.554" v="3094" actId="404"/>
          <ac:spMkLst>
            <pc:docMk/>
            <pc:sldMk cId="3619558060" sldId="308"/>
            <ac:spMk id="49" creationId="{C73331C7-6DB5-45B1-B628-99EAECC61B28}"/>
          </ac:spMkLst>
        </pc:spChg>
        <pc:spChg chg="mod">
          <ac:chgData name="Antonia Sewell" userId="866fcaf1-a8c1-4c4e-a2a7-8ac41c1bdbec" providerId="ADAL" clId="{9EB59940-5ED9-448E-BC1F-1BEE66AA9BA3}" dt="2025-08-18T14:29:33.554" v="3094" actId="404"/>
          <ac:spMkLst>
            <pc:docMk/>
            <pc:sldMk cId="3619558060" sldId="308"/>
            <ac:spMk id="50" creationId="{F96D4DF5-CB6E-4334-92DF-27E0E840C6C7}"/>
          </ac:spMkLst>
        </pc:spChg>
        <pc:grpChg chg="del">
          <ac:chgData name="Antonia Sewell" userId="866fcaf1-a8c1-4c4e-a2a7-8ac41c1bdbec" providerId="ADAL" clId="{9EB59940-5ED9-448E-BC1F-1BEE66AA9BA3}" dt="2025-08-18T13:17:41.614" v="1776" actId="478"/>
          <ac:grpSpMkLst>
            <pc:docMk/>
            <pc:sldMk cId="3619558060" sldId="308"/>
            <ac:grpSpMk id="8" creationId="{DEE5C5EE-77D1-4BED-DDA1-EC7D5B2C3E8C}"/>
          </ac:grpSpMkLst>
        </pc:grpChg>
        <pc:grpChg chg="del">
          <ac:chgData name="Antonia Sewell" userId="866fcaf1-a8c1-4c4e-a2a7-8ac41c1bdbec" providerId="ADAL" clId="{9EB59940-5ED9-448E-BC1F-1BEE66AA9BA3}" dt="2025-08-18T11:25:21.654" v="1773" actId="478"/>
          <ac:grpSpMkLst>
            <pc:docMk/>
            <pc:sldMk cId="3619558060" sldId="308"/>
            <ac:grpSpMk id="20" creationId="{8F11E4FA-D9FB-2D19-F076-FDCE930BAE3B}"/>
          </ac:grpSpMkLst>
        </pc:grpChg>
        <pc:grpChg chg="add mod">
          <ac:chgData name="Antonia Sewell" userId="866fcaf1-a8c1-4c4e-a2a7-8ac41c1bdbec" providerId="ADAL" clId="{9EB59940-5ED9-448E-BC1F-1BEE66AA9BA3}" dt="2025-08-18T13:26:21.595" v="2052" actId="14100"/>
          <ac:grpSpMkLst>
            <pc:docMk/>
            <pc:sldMk cId="3619558060" sldId="308"/>
            <ac:grpSpMk id="37" creationId="{C4E3B8D4-DC4C-4ED0-8AA8-4DF4A99A3384}"/>
          </ac:grpSpMkLst>
        </pc:grpChg>
        <pc:grpChg chg="add del mod">
          <ac:chgData name="Antonia Sewell" userId="866fcaf1-a8c1-4c4e-a2a7-8ac41c1bdbec" providerId="ADAL" clId="{9EB59940-5ED9-448E-BC1F-1BEE66AA9BA3}" dt="2025-08-18T13:34:11.529" v="2270" actId="21"/>
          <ac:grpSpMkLst>
            <pc:docMk/>
            <pc:sldMk cId="3619558060" sldId="308"/>
            <ac:grpSpMk id="42" creationId="{54B2721E-A9BC-4764-903B-641E492911BB}"/>
          </ac:grpSpMkLst>
        </pc:grpChg>
        <pc:grpChg chg="add mod">
          <ac:chgData name="Antonia Sewell" userId="866fcaf1-a8c1-4c4e-a2a7-8ac41c1bdbec" providerId="ADAL" clId="{9EB59940-5ED9-448E-BC1F-1BEE66AA9BA3}" dt="2025-08-18T14:29:41.013" v="3096" actId="14100"/>
          <ac:grpSpMkLst>
            <pc:docMk/>
            <pc:sldMk cId="3619558060" sldId="308"/>
            <ac:grpSpMk id="48" creationId="{1C305158-4B15-405C-8463-077E51B27878}"/>
          </ac:grpSpMkLst>
        </pc:grpChg>
        <pc:picChg chg="add mod">
          <ac:chgData name="Antonia Sewell" userId="866fcaf1-a8c1-4c4e-a2a7-8ac41c1bdbec" providerId="ADAL" clId="{9EB59940-5ED9-448E-BC1F-1BEE66AA9BA3}" dt="2025-08-18T13:22:16.543" v="1807" actId="1076"/>
          <ac:picMkLst>
            <pc:docMk/>
            <pc:sldMk cId="3619558060" sldId="308"/>
            <ac:picMk id="25" creationId="{BCD4C50A-D422-452A-9494-795A0F4C8D96}"/>
          </ac:picMkLst>
        </pc:picChg>
        <pc:picChg chg="add mod">
          <ac:chgData name="Antonia Sewell" userId="866fcaf1-a8c1-4c4e-a2a7-8ac41c1bdbec" providerId="ADAL" clId="{9EB59940-5ED9-448E-BC1F-1BEE66AA9BA3}" dt="2025-08-18T13:24:13.239" v="1903" actId="1076"/>
          <ac:picMkLst>
            <pc:docMk/>
            <pc:sldMk cId="3619558060" sldId="308"/>
            <ac:picMk id="27" creationId="{B585F46D-AEA1-4478-9CF1-D5EA09C7DC12}"/>
          </ac:picMkLst>
        </pc:picChg>
        <pc:picChg chg="add mod">
          <ac:chgData name="Antonia Sewell" userId="866fcaf1-a8c1-4c4e-a2a7-8ac41c1bdbec" providerId="ADAL" clId="{9EB59940-5ED9-448E-BC1F-1BEE66AA9BA3}" dt="2025-08-18T13:24:03.193" v="1901" actId="1076"/>
          <ac:picMkLst>
            <pc:docMk/>
            <pc:sldMk cId="3619558060" sldId="308"/>
            <ac:picMk id="30" creationId="{7C3AC478-5DC6-4D7E-868F-BC1C20ED637B}"/>
          </ac:picMkLst>
        </pc:picChg>
        <pc:picChg chg="add mod">
          <ac:chgData name="Antonia Sewell" userId="866fcaf1-a8c1-4c4e-a2a7-8ac41c1bdbec" providerId="ADAL" clId="{9EB59940-5ED9-448E-BC1F-1BEE66AA9BA3}" dt="2025-08-18T13:24:06.997" v="1902" actId="1076"/>
          <ac:picMkLst>
            <pc:docMk/>
            <pc:sldMk cId="3619558060" sldId="308"/>
            <ac:picMk id="31" creationId="{0CE037CB-5A25-4EA5-A753-6D7301867783}"/>
          </ac:picMkLst>
        </pc:picChg>
        <pc:picChg chg="add mod">
          <ac:chgData name="Antonia Sewell" userId="866fcaf1-a8c1-4c4e-a2a7-8ac41c1bdbec" providerId="ADAL" clId="{9EB59940-5ED9-448E-BC1F-1BEE66AA9BA3}" dt="2025-08-18T13:23:59.702" v="1900" actId="1076"/>
          <ac:picMkLst>
            <pc:docMk/>
            <pc:sldMk cId="3619558060" sldId="308"/>
            <ac:picMk id="34" creationId="{543EFB91-C837-44AA-802A-1FA1C5ECA60F}"/>
          </ac:picMkLst>
        </pc:picChg>
        <pc:picChg chg="add mod">
          <ac:chgData name="Antonia Sewell" userId="866fcaf1-a8c1-4c4e-a2a7-8ac41c1bdbec" providerId="ADAL" clId="{9EB59940-5ED9-448E-BC1F-1BEE66AA9BA3}" dt="2025-08-18T13:28:10.811" v="2210" actId="1076"/>
          <ac:picMkLst>
            <pc:docMk/>
            <pc:sldMk cId="3619558060" sldId="308"/>
            <ac:picMk id="45" creationId="{1A9360B4-6C51-4BBA-B3C5-4F271FA489C1}"/>
          </ac:picMkLst>
        </pc:picChg>
        <pc:picChg chg="add mod">
          <ac:chgData name="Antonia Sewell" userId="866fcaf1-a8c1-4c4e-a2a7-8ac41c1bdbec" providerId="ADAL" clId="{9EB59940-5ED9-448E-BC1F-1BEE66AA9BA3}" dt="2025-08-18T13:28:49.274" v="2217" actId="1076"/>
          <ac:picMkLst>
            <pc:docMk/>
            <pc:sldMk cId="3619558060" sldId="308"/>
            <ac:picMk id="46" creationId="{4E7E55AE-403C-4F3F-9F2B-0AFBA2DCA56F}"/>
          </ac:picMkLst>
        </pc:picChg>
        <pc:picChg chg="add del mod">
          <ac:chgData name="Antonia Sewell" userId="866fcaf1-a8c1-4c4e-a2a7-8ac41c1bdbec" providerId="ADAL" clId="{9EB59940-5ED9-448E-BC1F-1BEE66AA9BA3}" dt="2025-08-18T13:30:35.778" v="2232" actId="478"/>
          <ac:picMkLst>
            <pc:docMk/>
            <pc:sldMk cId="3619558060" sldId="308"/>
            <ac:picMk id="47" creationId="{B01D5729-DA22-4550-A26B-4C5019B637BA}"/>
          </ac:picMkLst>
        </pc:picChg>
        <pc:cxnChg chg="del">
          <ac:chgData name="Antonia Sewell" userId="866fcaf1-a8c1-4c4e-a2a7-8ac41c1bdbec" providerId="ADAL" clId="{9EB59940-5ED9-448E-BC1F-1BEE66AA9BA3}" dt="2025-08-18T11:25:21.654" v="1773" actId="478"/>
          <ac:cxnSpMkLst>
            <pc:docMk/>
            <pc:sldMk cId="3619558060" sldId="308"/>
            <ac:cxnSpMk id="23" creationId="{E67FD90F-8256-4F79-88C7-09A825C7AA5E}"/>
          </ac:cxnSpMkLst>
        </pc:cxnChg>
      </pc:sldChg>
      <pc:sldChg chg="addSp delSp modSp mod ord addCm modCm">
        <pc:chgData name="Antonia Sewell" userId="866fcaf1-a8c1-4c4e-a2a7-8ac41c1bdbec" providerId="ADAL" clId="{9EB59940-5ED9-448E-BC1F-1BEE66AA9BA3}" dt="2025-08-18T14:41:11.758" v="3242"/>
        <pc:sldMkLst>
          <pc:docMk/>
          <pc:sldMk cId="4017581380" sldId="309"/>
        </pc:sldMkLst>
        <pc:spChg chg="del">
          <ac:chgData name="Antonia Sewell" userId="866fcaf1-a8c1-4c4e-a2a7-8ac41c1bdbec" providerId="ADAL" clId="{9EB59940-5ED9-448E-BC1F-1BEE66AA9BA3}" dt="2025-08-18T14:31:03.950" v="3097" actId="478"/>
          <ac:spMkLst>
            <pc:docMk/>
            <pc:sldMk cId="4017581380" sldId="309"/>
            <ac:spMk id="2" creationId="{6CB55D36-050A-4F93-E8AC-71218B85A94F}"/>
          </ac:spMkLst>
        </pc:spChg>
        <pc:spChg chg="mod">
          <ac:chgData name="Antonia Sewell" userId="866fcaf1-a8c1-4c4e-a2a7-8ac41c1bdbec" providerId="ADAL" clId="{9EB59940-5ED9-448E-BC1F-1BEE66AA9BA3}" dt="2025-08-18T14:31:18.159" v="3104" actId="20577"/>
          <ac:spMkLst>
            <pc:docMk/>
            <pc:sldMk cId="4017581380" sldId="309"/>
            <ac:spMk id="4" creationId="{BDA1C267-DEC1-3E81-7B7C-C0B11454DC74}"/>
          </ac:spMkLst>
        </pc:spChg>
        <pc:spChg chg="del">
          <ac:chgData name="Antonia Sewell" userId="866fcaf1-a8c1-4c4e-a2a7-8ac41c1bdbec" providerId="ADAL" clId="{9EB59940-5ED9-448E-BC1F-1BEE66AA9BA3}" dt="2025-08-18T14:31:08.485" v="3099" actId="478"/>
          <ac:spMkLst>
            <pc:docMk/>
            <pc:sldMk cId="4017581380" sldId="309"/>
            <ac:spMk id="8" creationId="{3ACF2485-E24D-384E-36F8-2635A836A660}"/>
          </ac:spMkLst>
        </pc:spChg>
        <pc:spChg chg="add mod">
          <ac:chgData name="Antonia Sewell" userId="866fcaf1-a8c1-4c4e-a2a7-8ac41c1bdbec" providerId="ADAL" clId="{9EB59940-5ED9-448E-BC1F-1BEE66AA9BA3}" dt="2025-08-18T14:40:05.628" v="3231" actId="1076"/>
          <ac:spMkLst>
            <pc:docMk/>
            <pc:sldMk cId="4017581380" sldId="309"/>
            <ac:spMk id="14" creationId="{30082BB8-E1DF-4D50-8C55-6FEF2DCD133D}"/>
          </ac:spMkLst>
        </pc:spChg>
        <pc:spChg chg="del">
          <ac:chgData name="Antonia Sewell" userId="866fcaf1-a8c1-4c4e-a2a7-8ac41c1bdbec" providerId="ADAL" clId="{9EB59940-5ED9-448E-BC1F-1BEE66AA9BA3}" dt="2025-08-18T14:31:05.953" v="3098" actId="478"/>
          <ac:spMkLst>
            <pc:docMk/>
            <pc:sldMk cId="4017581380" sldId="309"/>
            <ac:spMk id="20" creationId="{A4A3C68F-36AE-49C1-943C-31617596C0F7}"/>
          </ac:spMkLst>
        </pc:spChg>
        <pc:spChg chg="del">
          <ac:chgData name="Antonia Sewell" userId="866fcaf1-a8c1-4c4e-a2a7-8ac41c1bdbec" providerId="ADAL" clId="{9EB59940-5ED9-448E-BC1F-1BEE66AA9BA3}" dt="2025-08-18T14:31:25.959" v="3106" actId="478"/>
          <ac:spMkLst>
            <pc:docMk/>
            <pc:sldMk cId="4017581380" sldId="309"/>
            <ac:spMk id="22" creationId="{D51EA6A8-110E-42DB-AA3D-6646A3DBB2FE}"/>
          </ac:spMkLst>
        </pc:spChg>
        <pc:spChg chg="del">
          <ac:chgData name="Antonia Sewell" userId="866fcaf1-a8c1-4c4e-a2a7-8ac41c1bdbec" providerId="ADAL" clId="{9EB59940-5ED9-448E-BC1F-1BEE66AA9BA3}" dt="2025-08-18T14:31:14.589" v="3103" actId="478"/>
          <ac:spMkLst>
            <pc:docMk/>
            <pc:sldMk cId="4017581380" sldId="309"/>
            <ac:spMk id="23" creationId="{3C51A632-B5FC-4FCF-9A1F-972F47D08B3F}"/>
          </ac:spMkLst>
        </pc:spChg>
        <pc:spChg chg="del">
          <ac:chgData name="Antonia Sewell" userId="866fcaf1-a8c1-4c4e-a2a7-8ac41c1bdbec" providerId="ADAL" clId="{9EB59940-5ED9-448E-BC1F-1BEE66AA9BA3}" dt="2025-08-18T14:31:10.333" v="3100" actId="478"/>
          <ac:spMkLst>
            <pc:docMk/>
            <pc:sldMk cId="4017581380" sldId="309"/>
            <ac:spMk id="29" creationId="{00CCA032-7AD3-4D5C-AE0A-D737DB400B06}"/>
          </ac:spMkLst>
        </pc:spChg>
        <pc:spChg chg="del">
          <ac:chgData name="Antonia Sewell" userId="866fcaf1-a8c1-4c4e-a2a7-8ac41c1bdbec" providerId="ADAL" clId="{9EB59940-5ED9-448E-BC1F-1BEE66AA9BA3}" dt="2025-08-18T14:31:11.434" v="3101" actId="478"/>
          <ac:spMkLst>
            <pc:docMk/>
            <pc:sldMk cId="4017581380" sldId="309"/>
            <ac:spMk id="36" creationId="{264CDD3B-0C20-4E17-9286-9052C4189DB2}"/>
          </ac:spMkLst>
        </pc:spChg>
        <pc:picChg chg="del">
          <ac:chgData name="Antonia Sewell" userId="866fcaf1-a8c1-4c4e-a2a7-8ac41c1bdbec" providerId="ADAL" clId="{9EB59940-5ED9-448E-BC1F-1BEE66AA9BA3}" dt="2025-08-18T14:31:12.836" v="3102" actId="478"/>
          <ac:picMkLst>
            <pc:docMk/>
            <pc:sldMk cId="4017581380" sldId="309"/>
            <ac:picMk id="21" creationId="{B6187B2B-95FE-41F3-28DD-DC6C972E9AEC}"/>
          </ac:picMkLst>
        </pc:picChg>
        <pc:picChg chg="mod">
          <ac:chgData name="Antonia Sewell" userId="866fcaf1-a8c1-4c4e-a2a7-8ac41c1bdbec" providerId="ADAL" clId="{9EB59940-5ED9-448E-BC1F-1BEE66AA9BA3}" dt="2025-08-18T14:40:09.408" v="3232" actId="1076"/>
          <ac:picMkLst>
            <pc:docMk/>
            <pc:sldMk cId="4017581380" sldId="309"/>
            <ac:picMk id="28" creationId="{C8530039-4962-4036-923F-DCE6B11A992C}"/>
          </ac:picMkLst>
        </pc:picChg>
      </pc:sldChg>
      <pc:sldChg chg="addSp delSp modSp mod modTransition modAnim">
        <pc:chgData name="Antonia Sewell" userId="866fcaf1-a8c1-4c4e-a2a7-8ac41c1bdbec" providerId="ADAL" clId="{9EB59940-5ED9-448E-BC1F-1BEE66AA9BA3}" dt="2025-08-18T10:39:04.259" v="1726" actId="1076"/>
        <pc:sldMkLst>
          <pc:docMk/>
          <pc:sldMk cId="1359720647" sldId="326"/>
        </pc:sldMkLst>
        <pc:spChg chg="del">
          <ac:chgData name="Antonia Sewell" userId="866fcaf1-a8c1-4c4e-a2a7-8ac41c1bdbec" providerId="ADAL" clId="{9EB59940-5ED9-448E-BC1F-1BEE66AA9BA3}" dt="2025-08-18T10:26:50.034" v="1152" actId="478"/>
          <ac:spMkLst>
            <pc:docMk/>
            <pc:sldMk cId="1359720647" sldId="326"/>
            <ac:spMk id="4" creationId="{7EDB3A04-6A82-C55F-C527-CD1749E86B5F}"/>
          </ac:spMkLst>
        </pc:spChg>
        <pc:spChg chg="del">
          <ac:chgData name="Antonia Sewell" userId="866fcaf1-a8c1-4c4e-a2a7-8ac41c1bdbec" providerId="ADAL" clId="{9EB59940-5ED9-448E-BC1F-1BEE66AA9BA3}" dt="2025-08-18T10:26:51.340" v="1153" actId="478"/>
          <ac:spMkLst>
            <pc:docMk/>
            <pc:sldMk cId="1359720647" sldId="326"/>
            <ac:spMk id="5" creationId="{4DC9B1B5-28D3-B93A-F525-9224D726DF2A}"/>
          </ac:spMkLst>
        </pc:spChg>
        <pc:spChg chg="del">
          <ac:chgData name="Antonia Sewell" userId="866fcaf1-a8c1-4c4e-a2a7-8ac41c1bdbec" providerId="ADAL" clId="{9EB59940-5ED9-448E-BC1F-1BEE66AA9BA3}" dt="2025-08-18T10:26:43.873" v="1149" actId="478"/>
          <ac:spMkLst>
            <pc:docMk/>
            <pc:sldMk cId="1359720647" sldId="326"/>
            <ac:spMk id="8" creationId="{81887292-0138-3CE7-C718-C0BA85324CE1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0" creationId="{689C166B-3F5D-2A6A-BE15-9D6B8FD671D4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1" creationId="{A2870CC0-28BF-C28C-C0FE-F0E0CF467413}"/>
          </ac:spMkLst>
        </pc:spChg>
        <pc:spChg chg="add del mod">
          <ac:chgData name="Antonia Sewell" userId="866fcaf1-a8c1-4c4e-a2a7-8ac41c1bdbec" providerId="ADAL" clId="{9EB59940-5ED9-448E-BC1F-1BEE66AA9BA3}" dt="2025-08-18T10:27:16.874" v="1170" actId="478"/>
          <ac:spMkLst>
            <pc:docMk/>
            <pc:sldMk cId="1359720647" sldId="326"/>
            <ac:spMk id="14" creationId="{2970737D-3334-4A7C-AB29-D0A731429CF0}"/>
          </ac:spMkLst>
        </pc:spChg>
        <pc:spChg chg="add del mod">
          <ac:chgData name="Antonia Sewell" userId="866fcaf1-a8c1-4c4e-a2a7-8ac41c1bdbec" providerId="ADAL" clId="{9EB59940-5ED9-448E-BC1F-1BEE66AA9BA3}" dt="2025-08-18T10:27:27.130" v="1172"/>
          <ac:spMkLst>
            <pc:docMk/>
            <pc:sldMk cId="1359720647" sldId="326"/>
            <ac:spMk id="15" creationId="{F83D24C0-868E-4C08-864D-D5665E003AC9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6" creationId="{7E82E88C-F831-0E50-89BF-D8075C9F395B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8" creationId="{803DF465-43D7-C95A-5C1A-8E80B55FFC88}"/>
          </ac:spMkLst>
        </pc:spChg>
        <pc:spChg chg="del">
          <ac:chgData name="Antonia Sewell" userId="866fcaf1-a8c1-4c4e-a2a7-8ac41c1bdbec" providerId="ADAL" clId="{9EB59940-5ED9-448E-BC1F-1BEE66AA9BA3}" dt="2025-08-18T10:26:48.223" v="1151" actId="478"/>
          <ac:spMkLst>
            <pc:docMk/>
            <pc:sldMk cId="1359720647" sldId="326"/>
            <ac:spMk id="19" creationId="{25A84975-A59A-E282-6768-2557B2E1C936}"/>
          </ac:spMkLst>
        </pc:spChg>
        <pc:spChg chg="mod">
          <ac:chgData name="Antonia Sewell" userId="866fcaf1-a8c1-4c4e-a2a7-8ac41c1bdbec" providerId="ADAL" clId="{9EB59940-5ED9-448E-BC1F-1BEE66AA9BA3}" dt="2025-08-18T10:36:28.921" v="1650" actId="207"/>
          <ac:spMkLst>
            <pc:docMk/>
            <pc:sldMk cId="1359720647" sldId="326"/>
            <ac:spMk id="20" creationId="{B4EBD7F1-F5BB-4C10-83FA-0674A0EEDC80}"/>
          </ac:spMkLst>
        </pc:spChg>
        <pc:spChg chg="mod">
          <ac:chgData name="Antonia Sewell" userId="866fcaf1-a8c1-4c4e-a2a7-8ac41c1bdbec" providerId="ADAL" clId="{9EB59940-5ED9-448E-BC1F-1BEE66AA9BA3}" dt="2025-08-18T10:37:46.911" v="1700" actId="20577"/>
          <ac:spMkLst>
            <pc:docMk/>
            <pc:sldMk cId="1359720647" sldId="326"/>
            <ac:spMk id="21" creationId="{E5AAFB57-AF66-4800-A921-02B7DDC6FD8D}"/>
          </ac:spMkLst>
        </pc:spChg>
        <pc:spChg chg="mod">
          <ac:chgData name="Antonia Sewell" userId="866fcaf1-a8c1-4c4e-a2a7-8ac41c1bdbec" providerId="ADAL" clId="{9EB59940-5ED9-448E-BC1F-1BEE66AA9BA3}" dt="2025-08-18T10:38:10.349" v="1710" actId="1076"/>
          <ac:spMkLst>
            <pc:docMk/>
            <pc:sldMk cId="1359720647" sldId="326"/>
            <ac:spMk id="24" creationId="{CD82A2AD-D1B1-4C2C-973B-A0EFF3206C68}"/>
          </ac:spMkLst>
        </pc:spChg>
        <pc:spChg chg="mod">
          <ac:chgData name="Antonia Sewell" userId="866fcaf1-a8c1-4c4e-a2a7-8ac41c1bdbec" providerId="ADAL" clId="{9EB59940-5ED9-448E-BC1F-1BEE66AA9BA3}" dt="2025-08-18T10:36:55.711" v="1694" actId="20577"/>
          <ac:spMkLst>
            <pc:docMk/>
            <pc:sldMk cId="1359720647" sldId="326"/>
            <ac:spMk id="25" creationId="{B5B283C5-DC98-4E25-B534-871540F79B09}"/>
          </ac:spMkLst>
        </pc:spChg>
        <pc:spChg chg="del">
          <ac:chgData name="Antonia Sewell" userId="866fcaf1-a8c1-4c4e-a2a7-8ac41c1bdbec" providerId="ADAL" clId="{9EB59940-5ED9-448E-BC1F-1BEE66AA9BA3}" dt="2025-08-18T10:26:45.028" v="1150" actId="478"/>
          <ac:spMkLst>
            <pc:docMk/>
            <pc:sldMk cId="1359720647" sldId="326"/>
            <ac:spMk id="27" creationId="{BEE2055F-4C69-4127-805D-1F14B0FE2E70}"/>
          </ac:spMkLst>
        </pc:spChg>
        <pc:spChg chg="add mod">
          <ac:chgData name="Antonia Sewell" userId="866fcaf1-a8c1-4c4e-a2a7-8ac41c1bdbec" providerId="ADAL" clId="{9EB59940-5ED9-448E-BC1F-1BEE66AA9BA3}" dt="2025-08-18T10:38:07.500" v="1708" actId="1076"/>
          <ac:spMkLst>
            <pc:docMk/>
            <pc:sldMk cId="1359720647" sldId="326"/>
            <ac:spMk id="30" creationId="{0EDBBA57-10F6-4C44-A509-4338D50D9B7F}"/>
          </ac:spMkLst>
        </pc:spChg>
        <pc:grpChg chg="add mod">
          <ac:chgData name="Antonia Sewell" userId="866fcaf1-a8c1-4c4e-a2a7-8ac41c1bdbec" providerId="ADAL" clId="{9EB59940-5ED9-448E-BC1F-1BEE66AA9BA3}" dt="2025-08-18T10:37:58.188" v="1703" actId="14100"/>
          <ac:grpSpMkLst>
            <pc:docMk/>
            <pc:sldMk cId="1359720647" sldId="326"/>
            <ac:grpSpMk id="17" creationId="{C1C51FF1-F3AF-499D-A111-133C1AFA3F4C}"/>
          </ac:grpSpMkLst>
        </pc:grpChg>
        <pc:grpChg chg="add mod">
          <ac:chgData name="Antonia Sewell" userId="866fcaf1-a8c1-4c4e-a2a7-8ac41c1bdbec" providerId="ADAL" clId="{9EB59940-5ED9-448E-BC1F-1BEE66AA9BA3}" dt="2025-08-18T10:38:23.028" v="1714" actId="1076"/>
          <ac:grpSpMkLst>
            <pc:docMk/>
            <pc:sldMk cId="1359720647" sldId="326"/>
            <ac:grpSpMk id="23" creationId="{0B51628F-FB44-47DE-9F5C-139CAE488379}"/>
          </ac:grpSpMkLst>
        </pc:grpChg>
        <pc:picChg chg="mod">
          <ac:chgData name="Antonia Sewell" userId="866fcaf1-a8c1-4c4e-a2a7-8ac41c1bdbec" providerId="ADAL" clId="{9EB59940-5ED9-448E-BC1F-1BEE66AA9BA3}" dt="2025-08-18T10:35:18.315" v="1635" actId="1076"/>
          <ac:picMkLst>
            <pc:docMk/>
            <pc:sldMk cId="1359720647" sldId="326"/>
            <ac:picMk id="22" creationId="{43C2EA0C-BFAB-7DF6-66EB-2E9C048095C3}"/>
          </ac:picMkLst>
        </pc:picChg>
        <pc:picChg chg="add mod">
          <ac:chgData name="Antonia Sewell" userId="866fcaf1-a8c1-4c4e-a2a7-8ac41c1bdbec" providerId="ADAL" clId="{9EB59940-5ED9-448E-BC1F-1BEE66AA9BA3}" dt="2025-08-18T10:38:02.387" v="1706" actId="1076"/>
          <ac:picMkLst>
            <pc:docMk/>
            <pc:sldMk cId="1359720647" sldId="326"/>
            <ac:picMk id="26" creationId="{0ABB42AF-8960-48DD-B01C-F487F075942E}"/>
          </ac:picMkLst>
        </pc:picChg>
        <pc:picChg chg="add mod">
          <ac:chgData name="Antonia Sewell" userId="866fcaf1-a8c1-4c4e-a2a7-8ac41c1bdbec" providerId="ADAL" clId="{9EB59940-5ED9-448E-BC1F-1BEE66AA9BA3}" dt="2025-08-18T10:38:04.689" v="1707" actId="1076"/>
          <ac:picMkLst>
            <pc:docMk/>
            <pc:sldMk cId="1359720647" sldId="326"/>
            <ac:picMk id="28" creationId="{193BBE70-6D78-46D6-A105-37AB32B0BD02}"/>
          </ac:picMkLst>
        </pc:picChg>
        <pc:picChg chg="add mod">
          <ac:chgData name="Antonia Sewell" userId="866fcaf1-a8c1-4c4e-a2a7-8ac41c1bdbec" providerId="ADAL" clId="{9EB59940-5ED9-448E-BC1F-1BEE66AA9BA3}" dt="2025-08-18T10:33:54.547" v="1483" actId="1076"/>
          <ac:picMkLst>
            <pc:docMk/>
            <pc:sldMk cId="1359720647" sldId="326"/>
            <ac:picMk id="29" creationId="{AD49C9BC-A065-4AE1-849E-235DD60FA371}"/>
          </ac:picMkLst>
        </pc:picChg>
        <pc:picChg chg="add mod">
          <ac:chgData name="Antonia Sewell" userId="866fcaf1-a8c1-4c4e-a2a7-8ac41c1bdbec" providerId="ADAL" clId="{9EB59940-5ED9-448E-BC1F-1BEE66AA9BA3}" dt="2025-08-18T10:37:19.743" v="1698" actId="1076"/>
          <ac:picMkLst>
            <pc:docMk/>
            <pc:sldMk cId="1359720647" sldId="326"/>
            <ac:picMk id="31" creationId="{3B98063C-B33A-40E2-94C5-9C6165714B25}"/>
          </ac:picMkLst>
        </pc:picChg>
        <pc:picChg chg="add mod">
          <ac:chgData name="Antonia Sewell" userId="866fcaf1-a8c1-4c4e-a2a7-8ac41c1bdbec" providerId="ADAL" clId="{9EB59940-5ED9-448E-BC1F-1BEE66AA9BA3}" dt="2025-08-18T10:39:02.224" v="1725" actId="1076"/>
          <ac:picMkLst>
            <pc:docMk/>
            <pc:sldMk cId="1359720647" sldId="326"/>
            <ac:picMk id="32" creationId="{FFAB8169-5C85-452E-987E-9F65282FA6C5}"/>
          </ac:picMkLst>
        </pc:picChg>
        <pc:picChg chg="add mod">
          <ac:chgData name="Antonia Sewell" userId="866fcaf1-a8c1-4c4e-a2a7-8ac41c1bdbec" providerId="ADAL" clId="{9EB59940-5ED9-448E-BC1F-1BEE66AA9BA3}" dt="2025-08-18T10:39:04.259" v="1726" actId="1076"/>
          <ac:picMkLst>
            <pc:docMk/>
            <pc:sldMk cId="1359720647" sldId="326"/>
            <ac:picMk id="33" creationId="{E0F637DC-E856-4D94-A07C-38470594115F}"/>
          </ac:picMkLst>
        </pc:picChg>
      </pc:sldChg>
      <pc:sldChg chg="addSp modSp mod ord">
        <pc:chgData name="Antonia Sewell" userId="866fcaf1-a8c1-4c4e-a2a7-8ac41c1bdbec" providerId="ADAL" clId="{9EB59940-5ED9-448E-BC1F-1BEE66AA9BA3}" dt="2025-08-18T14:41:37.766" v="3259" actId="1076"/>
        <pc:sldMkLst>
          <pc:docMk/>
          <pc:sldMk cId="2815009960" sldId="329"/>
        </pc:sldMkLst>
        <pc:spChg chg="add mod">
          <ac:chgData name="Antonia Sewell" userId="866fcaf1-a8c1-4c4e-a2a7-8ac41c1bdbec" providerId="ADAL" clId="{9EB59940-5ED9-448E-BC1F-1BEE66AA9BA3}" dt="2025-08-18T14:41:37.766" v="3259" actId="1076"/>
          <ac:spMkLst>
            <pc:docMk/>
            <pc:sldMk cId="2815009960" sldId="329"/>
            <ac:spMk id="4" creationId="{4F765D06-594A-4BEB-B46B-525863EA7A7B}"/>
          </ac:spMkLst>
        </pc:spChg>
      </pc:sldChg>
      <pc:sldChg chg="delSp modSp add del mod ord delAnim">
        <pc:chgData name="Antonia Sewell" userId="866fcaf1-a8c1-4c4e-a2a7-8ac41c1bdbec" providerId="ADAL" clId="{9EB59940-5ED9-448E-BC1F-1BEE66AA9BA3}" dt="2025-08-18T13:28:31.469" v="2211" actId="47"/>
        <pc:sldMkLst>
          <pc:docMk/>
          <pc:sldMk cId="1114131903" sldId="591"/>
        </pc:sldMkLst>
        <pc:spChg chg="del">
          <ac:chgData name="Antonia Sewell" userId="866fcaf1-a8c1-4c4e-a2a7-8ac41c1bdbec" providerId="ADAL" clId="{9EB59940-5ED9-448E-BC1F-1BEE66AA9BA3}" dt="2025-08-18T13:20:23.240" v="1783" actId="478"/>
          <ac:spMkLst>
            <pc:docMk/>
            <pc:sldMk cId="1114131903" sldId="591"/>
            <ac:spMk id="4" creationId="{20226636-4DB2-0410-D305-8FA548F75DA1}"/>
          </ac:spMkLst>
        </pc:spChg>
        <pc:spChg chg="del mod">
          <ac:chgData name="Antonia Sewell" userId="866fcaf1-a8c1-4c4e-a2a7-8ac41c1bdbec" providerId="ADAL" clId="{9EB59940-5ED9-448E-BC1F-1BEE66AA9BA3}" dt="2025-08-18T13:21:49.868" v="1799" actId="478"/>
          <ac:spMkLst>
            <pc:docMk/>
            <pc:sldMk cId="1114131903" sldId="591"/>
            <ac:spMk id="20" creationId="{5FE816D1-6265-A45E-05A4-4A324499053C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1" creationId="{5E438CFD-5E63-7429-21B6-98FD4D172AB9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2" creationId="{716ADCD9-1389-F256-4CA0-3C8BC12A8F0A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23" creationId="{91036424-05EF-A3F0-A58C-EE8B9CBC6C38}"/>
          </ac:spMkLst>
        </pc:spChg>
        <pc:spChg chg="del">
          <ac:chgData name="Antonia Sewell" userId="866fcaf1-a8c1-4c4e-a2a7-8ac41c1bdbec" providerId="ADAL" clId="{9EB59940-5ED9-448E-BC1F-1BEE66AA9BA3}" dt="2025-08-18T13:21:52.151" v="1800" actId="478"/>
          <ac:spMkLst>
            <pc:docMk/>
            <pc:sldMk cId="1114131903" sldId="591"/>
            <ac:spMk id="24" creationId="{1CA20463-6F64-D3D6-3097-411030EDE8CF}"/>
          </ac:spMkLst>
        </pc:spChg>
        <pc:spChg chg="del">
          <ac:chgData name="Antonia Sewell" userId="866fcaf1-a8c1-4c4e-a2a7-8ac41c1bdbec" providerId="ADAL" clId="{9EB59940-5ED9-448E-BC1F-1BEE66AA9BA3}" dt="2025-08-18T13:22:01.218" v="1803" actId="478"/>
          <ac:spMkLst>
            <pc:docMk/>
            <pc:sldMk cId="1114131903" sldId="591"/>
            <ac:spMk id="25" creationId="{F6DDD33C-A8F1-5B72-A18F-5AAD93E8D313}"/>
          </ac:spMkLst>
        </pc:spChg>
        <pc:spChg chg="del">
          <ac:chgData name="Antonia Sewell" userId="866fcaf1-a8c1-4c4e-a2a7-8ac41c1bdbec" providerId="ADAL" clId="{9EB59940-5ED9-448E-BC1F-1BEE66AA9BA3}" dt="2025-08-18T13:21:31.299" v="1791" actId="478"/>
          <ac:spMkLst>
            <pc:docMk/>
            <pc:sldMk cId="1114131903" sldId="591"/>
            <ac:spMk id="26" creationId="{1DD32C5E-C59F-515D-ADA1-5154BEE53C3F}"/>
          </ac:spMkLst>
        </pc:spChg>
        <pc:spChg chg="del">
          <ac:chgData name="Antonia Sewell" userId="866fcaf1-a8c1-4c4e-a2a7-8ac41c1bdbec" providerId="ADAL" clId="{9EB59940-5ED9-448E-BC1F-1BEE66AA9BA3}" dt="2025-08-18T13:21:56.112" v="1801" actId="478"/>
          <ac:spMkLst>
            <pc:docMk/>
            <pc:sldMk cId="1114131903" sldId="591"/>
            <ac:spMk id="27" creationId="{91A34BE3-8E62-C765-03C9-81A572CE4337}"/>
          </ac:spMkLst>
        </pc:spChg>
        <pc:spChg chg="del">
          <ac:chgData name="Antonia Sewell" userId="866fcaf1-a8c1-4c4e-a2a7-8ac41c1bdbec" providerId="ADAL" clId="{9EB59940-5ED9-448E-BC1F-1BEE66AA9BA3}" dt="2025-08-18T13:21:22.620" v="1789" actId="478"/>
          <ac:spMkLst>
            <pc:docMk/>
            <pc:sldMk cId="1114131903" sldId="591"/>
            <ac:spMk id="28" creationId="{BDC9CF68-7F4F-975A-DF6D-6EC4E2D423A2}"/>
          </ac:spMkLst>
        </pc:spChg>
        <pc:spChg chg="del">
          <ac:chgData name="Antonia Sewell" userId="866fcaf1-a8c1-4c4e-a2a7-8ac41c1bdbec" providerId="ADAL" clId="{9EB59940-5ED9-448E-BC1F-1BEE66AA9BA3}" dt="2025-08-18T13:20:47.166" v="1784" actId="478"/>
          <ac:spMkLst>
            <pc:docMk/>
            <pc:sldMk cId="1114131903" sldId="591"/>
            <ac:spMk id="29" creationId="{08DDEFFD-EBFC-CA10-EE2D-DD039A2C944C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0" creationId="{749E28EE-144D-94FC-470B-1F3E3469AA77}"/>
          </ac:spMkLst>
        </pc:spChg>
        <pc:spChg chg="del mod">
          <ac:chgData name="Antonia Sewell" userId="866fcaf1-a8c1-4c4e-a2a7-8ac41c1bdbec" providerId="ADAL" clId="{9EB59940-5ED9-448E-BC1F-1BEE66AA9BA3}" dt="2025-08-18T13:21:58.482" v="1802" actId="478"/>
          <ac:spMkLst>
            <pc:docMk/>
            <pc:sldMk cId="1114131903" sldId="591"/>
            <ac:spMk id="31" creationId="{7AFCA1FB-6074-DA63-C4A6-3B3F5693407F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2" creationId="{9A1B2B1D-E3C0-CFD3-EC0F-C41E917F29B3}"/>
          </ac:spMkLst>
        </pc:spChg>
        <pc:spChg chg="del">
          <ac:chgData name="Antonia Sewell" userId="866fcaf1-a8c1-4c4e-a2a7-8ac41c1bdbec" providerId="ADAL" clId="{9EB59940-5ED9-448E-BC1F-1BEE66AA9BA3}" dt="2025-08-18T13:21:44.974" v="1797" actId="478"/>
          <ac:spMkLst>
            <pc:docMk/>
            <pc:sldMk cId="1114131903" sldId="591"/>
            <ac:spMk id="33" creationId="{BD40E0D8-8733-4B33-E694-6DDF830BBA36}"/>
          </ac:spMkLst>
        </pc:spChg>
        <pc:spChg chg="del mod">
          <ac:chgData name="Antonia Sewell" userId="866fcaf1-a8c1-4c4e-a2a7-8ac41c1bdbec" providerId="ADAL" clId="{9EB59940-5ED9-448E-BC1F-1BEE66AA9BA3}" dt="2025-08-18T13:21:41.985" v="1796" actId="478"/>
          <ac:spMkLst>
            <pc:docMk/>
            <pc:sldMk cId="1114131903" sldId="591"/>
            <ac:spMk id="34" creationId="{77C56D40-421D-D1A7-83D2-D1CE798AE7C7}"/>
          </ac:spMkLst>
        </pc:spChg>
        <pc:picChg chg="del">
          <ac:chgData name="Antonia Sewell" userId="866fcaf1-a8c1-4c4e-a2a7-8ac41c1bdbec" providerId="ADAL" clId="{9EB59940-5ED9-448E-BC1F-1BEE66AA9BA3}" dt="2025-08-18T13:22:06.246" v="1804" actId="21"/>
          <ac:picMkLst>
            <pc:docMk/>
            <pc:sldMk cId="1114131903" sldId="591"/>
            <ac:picMk id="5" creationId="{010FC090-8738-C436-5003-03F27606C80E}"/>
          </ac:picMkLst>
        </pc:picChg>
        <pc:picChg chg="del">
          <ac:chgData name="Antonia Sewell" userId="866fcaf1-a8c1-4c4e-a2a7-8ac41c1bdbec" providerId="ADAL" clId="{9EB59940-5ED9-448E-BC1F-1BEE66AA9BA3}" dt="2025-08-18T13:21:32.840" v="1792" actId="478"/>
          <ac:picMkLst>
            <pc:docMk/>
            <pc:sldMk cId="1114131903" sldId="591"/>
            <ac:picMk id="6" creationId="{D15FBC20-CECD-269E-4D5D-2AC4E27DD968}"/>
          </ac:picMkLst>
        </pc:picChg>
        <pc:picChg chg="del">
          <ac:chgData name="Antonia Sewell" userId="866fcaf1-a8c1-4c4e-a2a7-8ac41c1bdbec" providerId="ADAL" clId="{9EB59940-5ED9-448E-BC1F-1BEE66AA9BA3}" dt="2025-08-18T13:22:26.844" v="1811" actId="21"/>
          <ac:picMkLst>
            <pc:docMk/>
            <pc:sldMk cId="1114131903" sldId="591"/>
            <ac:picMk id="7" creationId="{1052D994-4BA8-37AE-3C60-1C319DD77677}"/>
          </ac:picMkLst>
        </pc:picChg>
        <pc:picChg chg="del">
          <ac:chgData name="Antonia Sewell" userId="866fcaf1-a8c1-4c4e-a2a7-8ac41c1bdbec" providerId="ADAL" clId="{9EB59940-5ED9-448E-BC1F-1BEE66AA9BA3}" dt="2025-08-18T13:21:20.187" v="1788" actId="478"/>
          <ac:picMkLst>
            <pc:docMk/>
            <pc:sldMk cId="1114131903" sldId="591"/>
            <ac:picMk id="8" creationId="{E7614E2D-089E-E9F3-4754-1D828D0F68B8}"/>
          </ac:picMkLst>
        </pc:picChg>
        <pc:picChg chg="del">
          <ac:chgData name="Antonia Sewell" userId="866fcaf1-a8c1-4c4e-a2a7-8ac41c1bdbec" providerId="ADAL" clId="{9EB59940-5ED9-448E-BC1F-1BEE66AA9BA3}" dt="2025-08-18T13:21:39.557" v="1794" actId="478"/>
          <ac:picMkLst>
            <pc:docMk/>
            <pc:sldMk cId="1114131903" sldId="591"/>
            <ac:picMk id="9" creationId="{DD707741-4560-4B1C-0544-FC236F4E8088}"/>
          </ac:picMkLst>
        </pc:picChg>
        <pc:picChg chg="del">
          <ac:chgData name="Antonia Sewell" userId="866fcaf1-a8c1-4c4e-a2a7-8ac41c1bdbec" providerId="ADAL" clId="{9EB59940-5ED9-448E-BC1F-1BEE66AA9BA3}" dt="2025-08-18T13:21:39.557" v="1794" actId="478"/>
          <ac:picMkLst>
            <pc:docMk/>
            <pc:sldMk cId="1114131903" sldId="591"/>
            <ac:picMk id="10" creationId="{0071B9CE-0244-F596-CF5D-AF3972492AA1}"/>
          </ac:picMkLst>
        </pc:picChg>
        <pc:picChg chg="del">
          <ac:chgData name="Antonia Sewell" userId="866fcaf1-a8c1-4c4e-a2a7-8ac41c1bdbec" providerId="ADAL" clId="{9EB59940-5ED9-448E-BC1F-1BEE66AA9BA3}" dt="2025-08-18T13:20:50.626" v="1785" actId="478"/>
          <ac:picMkLst>
            <pc:docMk/>
            <pc:sldMk cId="1114131903" sldId="591"/>
            <ac:picMk id="11" creationId="{CE3D443C-0806-18F8-2B16-C4F0AA43248D}"/>
          </ac:picMkLst>
        </pc:picChg>
        <pc:picChg chg="del mod">
          <ac:chgData name="Antonia Sewell" userId="866fcaf1-a8c1-4c4e-a2a7-8ac41c1bdbec" providerId="ADAL" clId="{9EB59940-5ED9-448E-BC1F-1BEE66AA9BA3}" dt="2025-08-18T13:22:34.617" v="1814" actId="21"/>
          <ac:picMkLst>
            <pc:docMk/>
            <pc:sldMk cId="1114131903" sldId="591"/>
            <ac:picMk id="12" creationId="{06D831EE-4A2D-2D65-C7D0-DF3797228DEE}"/>
          </ac:picMkLst>
        </pc:picChg>
        <pc:picChg chg="del mod">
          <ac:chgData name="Antonia Sewell" userId="866fcaf1-a8c1-4c4e-a2a7-8ac41c1bdbec" providerId="ADAL" clId="{9EB59940-5ED9-448E-BC1F-1BEE66AA9BA3}" dt="2025-08-18T13:22:55.566" v="1817" actId="21"/>
          <ac:picMkLst>
            <pc:docMk/>
            <pc:sldMk cId="1114131903" sldId="591"/>
            <ac:picMk id="13" creationId="{99B7482E-6345-DD3B-18E7-A05B51786803}"/>
          </ac:picMkLst>
        </pc:picChg>
        <pc:picChg chg="del mod">
          <ac:chgData name="Antonia Sewell" userId="866fcaf1-a8c1-4c4e-a2a7-8ac41c1bdbec" providerId="ADAL" clId="{9EB59940-5ED9-448E-BC1F-1BEE66AA9BA3}" dt="2025-08-18T13:22:19.162" v="1808" actId="21"/>
          <ac:picMkLst>
            <pc:docMk/>
            <pc:sldMk cId="1114131903" sldId="591"/>
            <ac:picMk id="14" creationId="{0D4C10D0-EA83-DBC2-C641-B61E4BC5957B}"/>
          </ac:picMkLst>
        </pc:picChg>
      </pc:sldChg>
      <pc:sldMasterChg chg="delSldLayout">
        <pc:chgData name="Antonia Sewell" userId="866fcaf1-a8c1-4c4e-a2a7-8ac41c1bdbec" providerId="ADAL" clId="{9EB59940-5ED9-448E-BC1F-1BEE66AA9BA3}" dt="2025-08-18T13:28:31.469" v="2211" actId="47"/>
        <pc:sldMasterMkLst>
          <pc:docMk/>
          <pc:sldMasterMk cId="2029497861" sldId="2147483648"/>
        </pc:sldMasterMkLst>
        <pc:sldLayoutChg chg="del">
          <pc:chgData name="Antonia Sewell" userId="866fcaf1-a8c1-4c4e-a2a7-8ac41c1bdbec" providerId="ADAL" clId="{9EB59940-5ED9-448E-BC1F-1BEE66AA9BA3}" dt="2025-08-18T13:28:31.469" v="2211" actId="47"/>
          <pc:sldLayoutMkLst>
            <pc:docMk/>
            <pc:sldMasterMk cId="2029497861" sldId="2147483648"/>
            <pc:sldLayoutMk cId="3798794433" sldId="2147483691"/>
          </pc:sldLayoutMkLst>
        </pc:sldLayoutChg>
      </pc:sldMasterChg>
    </pc:docChg>
  </pc:docChgLst>
  <pc:docChgLst>
    <pc:chgData name="Antonia Sewell" userId="866fcaf1-a8c1-4c4e-a2a7-8ac41c1bdbec" providerId="ADAL" clId="{F34A42C3-76FA-4B45-A408-9A6E745C0759}"/>
    <pc:docChg chg="custSel addSld modSld">
      <pc:chgData name="Antonia Sewell" userId="866fcaf1-a8c1-4c4e-a2a7-8ac41c1bdbec" providerId="ADAL" clId="{F34A42C3-76FA-4B45-A408-9A6E745C0759}" dt="2025-05-20T14:27:26.345" v="3" actId="478"/>
      <pc:docMkLst>
        <pc:docMk/>
      </pc:docMkLst>
      <pc:sldChg chg="modSp mod">
        <pc:chgData name="Antonia Sewell" userId="866fcaf1-a8c1-4c4e-a2a7-8ac41c1bdbec" providerId="ADAL" clId="{F34A42C3-76FA-4B45-A408-9A6E745C0759}" dt="2025-05-20T14:27:11.430" v="0" actId="20577"/>
        <pc:sldMkLst>
          <pc:docMk/>
          <pc:sldMk cId="3209638637" sldId="256"/>
        </pc:sldMkLst>
        <pc:spChg chg="mod">
          <ac:chgData name="Antonia Sewell" userId="866fcaf1-a8c1-4c4e-a2a7-8ac41c1bdbec" providerId="ADAL" clId="{F34A42C3-76FA-4B45-A408-9A6E745C0759}" dt="2025-05-20T14:27:11.430" v="0" actId="20577"/>
          <ac:spMkLst>
            <pc:docMk/>
            <pc:sldMk cId="3209638637" sldId="256"/>
            <ac:spMk id="15" creationId="{1CF51FA2-D8B6-445D-8942-29CE04789CDF}"/>
          </ac:spMkLst>
        </pc:spChg>
      </pc:sldChg>
      <pc:sldChg chg="modSp mod">
        <pc:chgData name="Antonia Sewell" userId="866fcaf1-a8c1-4c4e-a2a7-8ac41c1bdbec" providerId="ADAL" clId="{F34A42C3-76FA-4B45-A408-9A6E745C0759}" dt="2025-05-20T14:27:14.637" v="1" actId="20577"/>
        <pc:sldMkLst>
          <pc:docMk/>
          <pc:sldMk cId="1359720647" sldId="326"/>
        </pc:sldMkLst>
        <pc:spChg chg="mod">
          <ac:chgData name="Antonia Sewell" userId="866fcaf1-a8c1-4c4e-a2a7-8ac41c1bdbec" providerId="ADAL" clId="{F34A42C3-76FA-4B45-A408-9A6E745C0759}" dt="2025-05-20T14:27:14.637" v="1" actId="20577"/>
          <ac:spMkLst>
            <pc:docMk/>
            <pc:sldMk cId="1359720647" sldId="326"/>
            <ac:spMk id="6" creationId="{5C1A639A-9450-58AF-86B1-D170AC00AFD5}"/>
          </ac:spMkLst>
        </pc:spChg>
      </pc:sldChg>
      <pc:sldChg chg="delSp add mod setBg">
        <pc:chgData name="Antonia Sewell" userId="866fcaf1-a8c1-4c4e-a2a7-8ac41c1bdbec" providerId="ADAL" clId="{F34A42C3-76FA-4B45-A408-9A6E745C0759}" dt="2025-05-20T14:27:26.345" v="3" actId="478"/>
        <pc:sldMkLst>
          <pc:docMk/>
          <pc:sldMk cId="2815009960" sldId="329"/>
        </pc:sldMkLst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2" creationId="{DD244C96-547C-3BA8-B2F6-5533D00EBBD0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8" creationId="{4A156ABA-50E9-9353-C9A2-396902EB7EA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19" creationId="{B79C09BA-0DF6-464F-8FE5-C1DB4FF6224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22" creationId="{188334B6-7009-342D-812E-ABD0F911F87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30" creationId="{73C7AD21-24E8-CC61-A3BA-31E33DA4190C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35" creationId="{3379C3E9-9788-9094-C1D4-65BEEE8BB4C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2" creationId="{FA605FE2-E64A-425A-BABD-20E3C0FD2DB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3" creationId="{EB016B36-CC2C-4CE7-416D-A57112B6A3C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4" creationId="{25FBC4B7-7883-B9D6-30F6-6DC8DAF72BEE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5" creationId="{69338575-5B3A-9E1D-F214-81A52811CBB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6" creationId="{33E13239-DD33-192B-131A-44797858C0B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8" creationId="{DEFF3EC1-1B1A-0258-0AB0-0FFABCE42C5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49" creationId="{F6322D9F-3715-82CF-854B-AFF50FEBAB43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0" creationId="{80C8016F-3D87-BAAD-9357-65D77E54E9C6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1" creationId="{071B07A6-16C0-6BD6-50AA-06C0F7889D15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3" creationId="{971F8AAB-70CA-DC94-DC1F-C336BC290597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4" creationId="{BEBBE330-598F-310E-42B6-F7EA2D2F966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5" creationId="{03EFA9D9-39DE-08EA-6F1B-CC6B54BB45E3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6" creationId="{296CDB53-4FE7-BF79-CCF9-54D50DD5FB4E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7" creationId="{8BEAAC2C-D34A-5F50-9EDA-6F321FD7FB5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8" creationId="{154DEC6D-443F-46D2-8AC9-CB382E12E9AA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59" creationId="{EED62277-B52C-9DE7-4C35-B8E0CDD322C9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0" creationId="{818DBD59-40EC-7AE9-846B-4677491D740C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1" creationId="{8B7A542F-9A60-7DCE-3BDB-06E7FB73E8A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2" creationId="{F941EDC6-22FC-A341-354C-4D1DE44C628F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3" creationId="{E003589F-5CD3-47F4-B130-59DBD516B90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4" creationId="{EDF5C432-D89F-9FB6-8479-B60CBC6FF46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7" creationId="{EBEBCC60-73A5-7704-0768-806ADABFCFA4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8" creationId="{E28CD49C-8195-7E28-183D-235AC16940D8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69" creationId="{8C471784-5EAD-6139-4EA1-EB857650AD70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0" creationId="{00B03FE7-2EF9-32B1-3F2F-F1DB83B865C5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1" creationId="{3528E6D2-2DEC-62E0-8BB9-1ED248EAD5AD}"/>
          </ac:spMkLst>
        </pc:spChg>
        <pc:spChg chg="del">
          <ac:chgData name="Antonia Sewell" userId="866fcaf1-a8c1-4c4e-a2a7-8ac41c1bdbec" providerId="ADAL" clId="{F34A42C3-76FA-4B45-A408-9A6E745C0759}" dt="2025-05-20T14:27:26.345" v="3" actId="478"/>
          <ac:spMkLst>
            <pc:docMk/>
            <pc:sldMk cId="2815009960" sldId="329"/>
            <ac:spMk id="72" creationId="{15AE7545-AB08-8DCE-3899-E26BB1462D82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30T14:34:00.014" idx="2">
    <p:pos x="4230" y="899"/>
    <p:text>turn into wooclap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8-18T15:40:22.251" idx="1">
    <p:pos x="3525" y="931"/>
    <p:text>I'm thinking having a vote here might be nice. Multiple votes in the class for different ethical questions.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1B8DC-6BF0-4B22-B072-C7EB3112D4B6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1D9E3-A03E-4237-8D38-92DD6255B0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03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lesson assumes that students have a general idea of what “generative AI”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106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Have your students think about this for a minute or two, and then proceed with the videos.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02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857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Watch the first 5min 20s for an introduction to the concept.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01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863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876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1D9E3-A03E-4237-8D38-92DD6255B08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73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1508B3DA-F37D-4EFF-8D5E-7BD4C1BC29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8262" y="1026885"/>
            <a:ext cx="4612210" cy="4804228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42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C4C0C-235E-4BF3-9FF3-3BED8E2EBB83}"/>
              </a:ext>
            </a:extLst>
          </p:cNvPr>
          <p:cNvSpPr/>
          <p:nvPr userDrawn="1"/>
        </p:nvSpPr>
        <p:spPr>
          <a:xfrm>
            <a:off x="10900472" y="1026885"/>
            <a:ext cx="645764" cy="48042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1508B3DA-F37D-4EFF-8D5E-7BD4C1BC29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8262" y="1026885"/>
            <a:ext cx="4612210" cy="4804228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5572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80EAE-0F9C-4FFA-9E15-DF420D6D709D}"/>
              </a:ext>
            </a:extLst>
          </p:cNvPr>
          <p:cNvSpPr/>
          <p:nvPr userDrawn="1"/>
        </p:nvSpPr>
        <p:spPr>
          <a:xfrm>
            <a:off x="367863" y="534571"/>
            <a:ext cx="11456276" cy="581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C4C0C-235E-4BF3-9FF3-3BED8E2EBB83}"/>
              </a:ext>
            </a:extLst>
          </p:cNvPr>
          <p:cNvSpPr/>
          <p:nvPr userDrawn="1"/>
        </p:nvSpPr>
        <p:spPr>
          <a:xfrm>
            <a:off x="10900472" y="1026884"/>
            <a:ext cx="645764" cy="480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172DF-05D9-440A-A078-84F4AA63A3A6}"/>
              </a:ext>
            </a:extLst>
          </p:cNvPr>
          <p:cNvSpPr/>
          <p:nvPr userDrawn="1"/>
        </p:nvSpPr>
        <p:spPr>
          <a:xfrm>
            <a:off x="1008993" y="1466850"/>
            <a:ext cx="4430197" cy="3151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959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0919F-EAD9-4195-9D9A-9022B4DAC9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3801" y="1279358"/>
            <a:ext cx="4299284" cy="4299284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55C8A-79CE-5DA2-DC13-A8298FADE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225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303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0919F-EAD9-4195-9D9A-9022B4DAC9D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3801" y="1279358"/>
            <a:ext cx="4299284" cy="4299284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9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22357" y="565869"/>
            <a:ext cx="9041509" cy="5720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56400" cy="593959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82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22357" y="565869"/>
            <a:ext cx="9041509" cy="5720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29710"/>
            <a:ext cx="6756400" cy="4141077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1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1C93A-74D6-4D74-9013-4CC54B3F94D6}"/>
              </a:ext>
            </a:extLst>
          </p:cNvPr>
          <p:cNvSpPr/>
          <p:nvPr userDrawn="1"/>
        </p:nvSpPr>
        <p:spPr>
          <a:xfrm>
            <a:off x="2408397" y="568791"/>
            <a:ext cx="9041509" cy="5720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pic>
        <p:nvPicPr>
          <p:cNvPr id="8" name="Picture 7" descr="A purple and blue gradient&#10;&#10;AI-generated content may be incorrect.">
            <a:extLst>
              <a:ext uri="{FF2B5EF4-FFF2-40B4-BE49-F238E27FC236}">
                <a16:creationId xmlns:a16="http://schemas.microsoft.com/office/drawing/2014/main" id="{53E348DE-B70F-5B12-B588-E03B52D987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62" y="1402584"/>
            <a:ext cx="6388538" cy="3974005"/>
          </a:xfrm>
          <a:prstGeom prst="rect">
            <a:avLst/>
          </a:prstGeom>
        </p:spPr>
      </p:pic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3D8D106-7996-000B-D46B-4B44A4DBB51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367862" y="1414188"/>
            <a:ext cx="6388538" cy="39624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4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4ED0391-0163-4F70-825F-98434AC3A5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9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E92BFD-AA5E-42C5-BE56-347BA2759E80}"/>
              </a:ext>
            </a:extLst>
          </p:cNvPr>
          <p:cNvSpPr/>
          <p:nvPr userDrawn="1"/>
        </p:nvSpPr>
        <p:spPr>
          <a:xfrm>
            <a:off x="5484603" y="802105"/>
            <a:ext cx="5740876" cy="210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9763" y="1512917"/>
            <a:ext cx="5912237" cy="5345083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2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56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632E2E0-7E23-4339-8B07-0E1AC0A1ED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67083" y="476815"/>
            <a:ext cx="3921987" cy="3728450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3D8303-7603-4895-8612-50FB79139B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2595" y="476815"/>
            <a:ext cx="3920549" cy="2848752"/>
          </a:xfr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9367A-8318-4EB9-B521-E9DA9F8F1092}"/>
              </a:ext>
            </a:extLst>
          </p:cNvPr>
          <p:cNvSpPr/>
          <p:nvPr userDrawn="1"/>
        </p:nvSpPr>
        <p:spPr>
          <a:xfrm flipH="1">
            <a:off x="5782595" y="3817616"/>
            <a:ext cx="3920549" cy="387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3199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5CAA783-29DA-8B6B-F96D-08332FD93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F7072-AAA5-4268-BE7A-9400814AD9E8}"/>
              </a:ext>
            </a:extLst>
          </p:cNvPr>
          <p:cNvSpPr/>
          <p:nvPr userDrawn="1"/>
        </p:nvSpPr>
        <p:spPr>
          <a:xfrm>
            <a:off x="7529902" y="1730978"/>
            <a:ext cx="2712034" cy="149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2779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38AE19-0C63-878C-09CD-F4977C29FD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3973" y="0"/>
            <a:ext cx="3268027" cy="6858000"/>
          </a:xfrm>
          <a:prstGeom prst="rect">
            <a:avLst/>
          </a:prstGeom>
        </p:spPr>
      </p:pic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499220F-3428-4263-91ED-9CD7E6B49E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69482" y="508000"/>
            <a:ext cx="3357318" cy="5812479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414317C-3659-4ED6-BDB6-2A9B8FA88C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22519" y="508000"/>
            <a:ext cx="3357318" cy="581247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 b="0" i="0"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2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6E29F7-9E13-4CD4-9AAC-E31609B6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04840-EC8D-48DD-92D4-34A6F4558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7A52A-D970-4268-B967-756EF1009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3C99C195-CA05-4A2B-9203-212AA3A64FB4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12754-0101-4D47-850E-35E580F92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F6F73-66CD-4142-8040-F2E311B96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DF7FB4A4-DEA5-4FE6-BB3B-1DFE086AB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90" r:id="rId2"/>
    <p:sldLayoutId id="2147483689" r:id="rId3"/>
    <p:sldLayoutId id="2147483654" r:id="rId4"/>
    <p:sldLayoutId id="2147483686" r:id="rId5"/>
    <p:sldLayoutId id="2147483655" r:id="rId6"/>
    <p:sldLayoutId id="2147483684" r:id="rId7"/>
    <p:sldLayoutId id="2147483685" r:id="rId8"/>
    <p:sldLayoutId id="2147483656" r:id="rId9"/>
    <p:sldLayoutId id="2147483657" r:id="rId10"/>
    <p:sldLayoutId id="2147483659" r:id="rId11"/>
    <p:sldLayoutId id="2147483660" r:id="rId12"/>
    <p:sldLayoutId id="2147483675" r:id="rId13"/>
    <p:sldLayoutId id="21474836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6"/>
        </a:buBlip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video" Target="https://www.youtube.com/embed/dFpryVMgni0?feature=oembed" TargetMode="External"/><Relationship Id="rId1" Type="http://schemas.openxmlformats.org/officeDocument/2006/relationships/video" Target="https://www.youtube.com/embed/z2iAW0BDKyk?feature=oembed" TargetMode="Externa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z2iAW0BDKyk?feature=oembed" TargetMode="External"/><Relationship Id="rId6" Type="http://schemas.openxmlformats.org/officeDocument/2006/relationships/image" Target="../media/image15.jpeg"/><Relationship Id="rId11" Type="http://schemas.openxmlformats.org/officeDocument/2006/relationships/image" Target="../media/image28.png"/><Relationship Id="rId5" Type="http://schemas.openxmlformats.org/officeDocument/2006/relationships/hyperlink" Target="https://www.nytimes.com/2023/04/27/arts/music/music-copyright-lawsuits-ed-sheeran-blurred-lines.html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sJtm0MoOgiU?feature=oembed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9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sJtm0MoOgiU?feature=oembed" TargetMode="External"/><Relationship Id="rId6" Type="http://schemas.openxmlformats.org/officeDocument/2006/relationships/image" Target="../media/image25.png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39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notesSlide" Target="../notesSlides/notesSlide6.xml"/><Relationship Id="rId17" Type="http://schemas.openxmlformats.org/officeDocument/2006/relationships/comments" Target="../comments/comment1.xml"/><Relationship Id="rId2" Type="http://schemas.openxmlformats.org/officeDocument/2006/relationships/audio" Target="../media/media1.m4a"/><Relationship Id="rId16" Type="http://schemas.openxmlformats.org/officeDocument/2006/relationships/image" Target="../media/image41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8.xml"/><Relationship Id="rId5" Type="http://schemas.microsoft.com/office/2007/relationships/media" Target="../media/media3.m4a"/><Relationship Id="rId15" Type="http://schemas.openxmlformats.org/officeDocument/2006/relationships/image" Target="../media/image40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www.tiktok.com/@besonovi/video/7521804026934021406" TargetMode="Externa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1J7inxhx8ik?feature=oembed" TargetMode="Externa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hyperlink" Target="https://www.theguardian.com/technology/2025/jul/14/an-ai-generated-band-got-1m-plays-on-spotify-now-music-insiders-say-listeners-should-be-warn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comments" Target="../comments/comment2.xml"/><Relationship Id="rId5" Type="http://schemas.openxmlformats.org/officeDocument/2006/relationships/image" Target="../media/image25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A84730-E666-47AF-B296-1DE0B48C86D1}"/>
              </a:ext>
            </a:extLst>
          </p:cNvPr>
          <p:cNvSpPr txBox="1"/>
          <p:nvPr/>
        </p:nvSpPr>
        <p:spPr>
          <a:xfrm>
            <a:off x="1017725" y="3023260"/>
            <a:ext cx="50486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b="1" dirty="0">
                <a:latin typeface="Montserrat" pitchFamily="2" charset="77"/>
                <a:ea typeface="Roboto Medium" panose="02000000000000000000" pitchFamily="2" charset="0"/>
                <a:cs typeface="Poppins SemiBold" panose="00000700000000000000" pitchFamily="2" charset="0"/>
              </a:rPr>
              <a:t>AI and Music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F51FA2-D8B6-445D-8942-29CE04789CDF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33E89F-F3F0-4CED-8929-B8182815E1C0}"/>
              </a:ext>
            </a:extLst>
          </p:cNvPr>
          <p:cNvCxnSpPr>
            <a:cxnSpLocks/>
          </p:cNvCxnSpPr>
          <p:nvPr/>
        </p:nvCxnSpPr>
        <p:spPr>
          <a:xfrm>
            <a:off x="1017725" y="4654476"/>
            <a:ext cx="45280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AI and music education working together without people">
            <a:extLst>
              <a:ext uri="{FF2B5EF4-FFF2-40B4-BE49-F238E27FC236}">
                <a16:creationId xmlns:a16="http://schemas.microsoft.com/office/drawing/2014/main" id="{EBCFA8D6-3528-4006-9044-40B439A7438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088" y="1027113"/>
            <a:ext cx="4611687" cy="48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833A7E-EA86-44EB-95DF-F06C86EF9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225033">
            <a:off x="4440431" y="1806005"/>
            <a:ext cx="1737360" cy="1737360"/>
          </a:xfrm>
          <a:prstGeom prst="rect">
            <a:avLst/>
          </a:prstGeom>
        </p:spPr>
      </p:pic>
      <p:pic>
        <p:nvPicPr>
          <p:cNvPr id="12" name="Graphic 11" descr="Music notation with solid fill">
            <a:extLst>
              <a:ext uri="{FF2B5EF4-FFF2-40B4-BE49-F238E27FC236}">
                <a16:creationId xmlns:a16="http://schemas.microsoft.com/office/drawing/2014/main" id="{1498F12F-CEDC-4F5C-82DA-CFDF8D3F1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245967">
            <a:off x="-645503" y="4203694"/>
            <a:ext cx="3875454" cy="387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3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5D3075D-CFEC-4E7E-A70D-008BDF7D6022}"/>
              </a:ext>
            </a:extLst>
          </p:cNvPr>
          <p:cNvSpPr txBox="1"/>
          <p:nvPr/>
        </p:nvSpPr>
        <p:spPr>
          <a:xfrm>
            <a:off x="672922" y="1258449"/>
            <a:ext cx="48139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What makes music </a:t>
            </a:r>
            <a:r>
              <a:rPr lang="en-US" sz="4400" b="1" i="1" u="sng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original</a:t>
            </a:r>
            <a:r>
              <a:rPr lang="en-US" sz="44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CBCE29-B782-2DA6-05C6-F91FE76A04B9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</a:p>
        </p:txBody>
      </p:sp>
      <p:pic>
        <p:nvPicPr>
          <p:cNvPr id="3" name="Picture 2" descr="A whale with a purple background&#10;&#10;AI-generated content may be incorrect.">
            <a:extLst>
              <a:ext uri="{FF2B5EF4-FFF2-40B4-BE49-F238E27FC236}">
                <a16:creationId xmlns:a16="http://schemas.microsoft.com/office/drawing/2014/main" id="{CFE2EBD1-B43A-D525-3BBC-650D5B8D26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1881" y="4852060"/>
            <a:ext cx="3985260" cy="1572727"/>
          </a:xfrm>
          <a:prstGeom prst="rect">
            <a:avLst/>
          </a:prstGeom>
        </p:spPr>
      </p:pic>
      <p:pic>
        <p:nvPicPr>
          <p:cNvPr id="9" name="Online Media 8" title="Kids today thinking their song is original 😑">
            <a:hlinkClick r:id="" action="ppaction://media"/>
            <a:extLst>
              <a:ext uri="{FF2B5EF4-FFF2-40B4-BE49-F238E27FC236}">
                <a16:creationId xmlns:a16="http://schemas.microsoft.com/office/drawing/2014/main" id="{9BABC850-E4D3-43EA-A9F1-45AFCD6B40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486876" y="572579"/>
            <a:ext cx="3384750" cy="5990707"/>
          </a:xfrm>
          <a:prstGeom prst="rect">
            <a:avLst/>
          </a:prstGeom>
        </p:spPr>
      </p:pic>
      <p:pic>
        <p:nvPicPr>
          <p:cNvPr id="11" name="Graphic 10" descr="Music notes with solid fill">
            <a:extLst>
              <a:ext uri="{FF2B5EF4-FFF2-40B4-BE49-F238E27FC236}">
                <a16:creationId xmlns:a16="http://schemas.microsoft.com/office/drawing/2014/main" id="{6021BBDD-31D6-45E6-90F4-C5C1C2099B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40678" y="2971800"/>
            <a:ext cx="914400" cy="914400"/>
          </a:xfrm>
          <a:prstGeom prst="rect">
            <a:avLst/>
          </a:prstGeom>
        </p:spPr>
      </p:pic>
      <p:pic>
        <p:nvPicPr>
          <p:cNvPr id="23" name="Graphic 22" descr="Music with solid fill">
            <a:extLst>
              <a:ext uri="{FF2B5EF4-FFF2-40B4-BE49-F238E27FC236}">
                <a16:creationId xmlns:a16="http://schemas.microsoft.com/office/drawing/2014/main" id="{F89602DD-37DC-4F1A-BF2B-6ABD2EE788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79527" y="3886200"/>
            <a:ext cx="914400" cy="914400"/>
          </a:xfrm>
          <a:prstGeom prst="rect">
            <a:avLst/>
          </a:prstGeom>
        </p:spPr>
      </p:pic>
      <p:pic>
        <p:nvPicPr>
          <p:cNvPr id="26" name="Graphic 25" descr="Music note with solid fill">
            <a:extLst>
              <a:ext uri="{FF2B5EF4-FFF2-40B4-BE49-F238E27FC236}">
                <a16:creationId xmlns:a16="http://schemas.microsoft.com/office/drawing/2014/main" id="{58E88EB3-432B-4AD7-AB90-E0D630809BC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02903" y="2971800"/>
            <a:ext cx="405740" cy="405740"/>
          </a:xfrm>
          <a:prstGeom prst="rect">
            <a:avLst/>
          </a:prstGeom>
        </p:spPr>
      </p:pic>
      <p:pic>
        <p:nvPicPr>
          <p:cNvPr id="4" name="Online Media 3" title="Axis of Awesome - All Popular Songs Are The Same 4 Chords">
            <a:hlinkClick r:id="" action="ppaction://media"/>
            <a:extLst>
              <a:ext uri="{FF2B5EF4-FFF2-40B4-BE49-F238E27FC236}">
                <a16:creationId xmlns:a16="http://schemas.microsoft.com/office/drawing/2014/main" id="{B57904BB-46E3-4FA5-8F0B-CA09BA968E8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3"/>
          <a:stretch>
            <a:fillRect/>
          </a:stretch>
        </p:blipFill>
        <p:spPr>
          <a:xfrm>
            <a:off x="383417" y="3843754"/>
            <a:ext cx="4813331" cy="271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8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26F4897-16F8-4475-ACE9-1671BA55F8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4D35D4-759C-484A-2BE9-AAF902EFFE2F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01DD36-840E-4E60-9381-28820541524F}"/>
              </a:ext>
            </a:extLst>
          </p:cNvPr>
          <p:cNvGrpSpPr/>
          <p:nvPr/>
        </p:nvGrpSpPr>
        <p:grpSpPr>
          <a:xfrm>
            <a:off x="7667247" y="5285472"/>
            <a:ext cx="2766374" cy="600164"/>
            <a:chOff x="9149855" y="5559971"/>
            <a:chExt cx="2766374" cy="60016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8C3D93-F295-4491-A71D-D0B1DF0425A8}"/>
                </a:ext>
              </a:extLst>
            </p:cNvPr>
            <p:cNvGrpSpPr/>
            <p:nvPr/>
          </p:nvGrpSpPr>
          <p:grpSpPr>
            <a:xfrm>
              <a:off x="9149855" y="5559971"/>
              <a:ext cx="2766374" cy="600164"/>
              <a:chOff x="9149855" y="5559971"/>
              <a:chExt cx="2766374" cy="60016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4AA633-B055-4683-BB72-568444A682C5}"/>
                  </a:ext>
                </a:extLst>
              </p:cNvPr>
              <p:cNvSpPr/>
              <p:nvPr/>
            </p:nvSpPr>
            <p:spPr>
              <a:xfrm>
                <a:off x="9149855" y="5559971"/>
                <a:ext cx="2766374" cy="6001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ontserrat" pitchFamily="2" charset="7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E13BAE-57C3-42E1-838D-1156976614B7}"/>
                  </a:ext>
                </a:extLst>
              </p:cNvPr>
              <p:cNvSpPr txBox="1"/>
              <p:nvPr/>
            </p:nvSpPr>
            <p:spPr>
              <a:xfrm>
                <a:off x="9259327" y="5721553"/>
                <a:ext cx="236635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Montserrat Medium" pitchFamily="2" charset="77"/>
                    <a:cs typeface="Poppins Medium" panose="00000600000000000000" pitchFamily="2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NEW YORK TIMES</a:t>
                </a:r>
                <a:endParaRPr lang="en-US" sz="1200" dirty="0">
                  <a:solidFill>
                    <a:schemeClr val="bg1"/>
                  </a:solidFill>
                  <a:latin typeface="Montserrat Medium" pitchFamily="2" charset="77"/>
                  <a:cs typeface="Poppins Medium" panose="00000600000000000000" pitchFamily="2" charset="0"/>
                </a:endParaRPr>
              </a:p>
            </p:txBody>
          </p:sp>
        </p:grpSp>
        <p:sp>
          <p:nvSpPr>
            <p:cNvPr id="15" name="Freeform: Shape 35">
              <a:extLst>
                <a:ext uri="{FF2B5EF4-FFF2-40B4-BE49-F238E27FC236}">
                  <a16:creationId xmlns:a16="http://schemas.microsoft.com/office/drawing/2014/main" id="{0BDCE58E-4754-CEAC-2CF4-47DDD4DEC1DB}"/>
                </a:ext>
              </a:extLst>
            </p:cNvPr>
            <p:cNvSpPr/>
            <p:nvPr/>
          </p:nvSpPr>
          <p:spPr>
            <a:xfrm>
              <a:off x="11302428" y="5721553"/>
              <a:ext cx="432725" cy="276999"/>
            </a:xfrm>
            <a:custGeom>
              <a:avLst/>
              <a:gdLst>
                <a:gd name="connsiteX0" fmla="*/ 479812 w 482601"/>
                <a:gd name="connsiteY0" fmla="*/ 145549 h 304800"/>
                <a:gd name="connsiteX1" fmla="*/ 336937 w 482601"/>
                <a:gd name="connsiteY1" fmla="*/ 2674 h 304800"/>
                <a:gd name="connsiteX2" fmla="*/ 323469 w 482601"/>
                <a:gd name="connsiteY2" fmla="*/ 2908 h 304800"/>
                <a:gd name="connsiteX3" fmla="*/ 323469 w 482601"/>
                <a:gd name="connsiteY3" fmla="*/ 16142 h 304800"/>
                <a:gd name="connsiteX4" fmla="*/ 449923 w 482601"/>
                <a:gd name="connsiteY4" fmla="*/ 142596 h 304800"/>
                <a:gd name="connsiteX5" fmla="*/ 449856 w 482601"/>
                <a:gd name="connsiteY5" fmla="*/ 142758 h 304800"/>
                <a:gd name="connsiteX6" fmla="*/ 9525 w 482601"/>
                <a:gd name="connsiteY6" fmla="*/ 142758 h 304800"/>
                <a:gd name="connsiteX7" fmla="*/ 0 w 482601"/>
                <a:gd name="connsiteY7" fmla="*/ 152283 h 304800"/>
                <a:gd name="connsiteX8" fmla="*/ 9525 w 482601"/>
                <a:gd name="connsiteY8" fmla="*/ 161808 h 304800"/>
                <a:gd name="connsiteX9" fmla="*/ 449856 w 482601"/>
                <a:gd name="connsiteY9" fmla="*/ 161808 h 304800"/>
                <a:gd name="connsiteX10" fmla="*/ 449951 w 482601"/>
                <a:gd name="connsiteY10" fmla="*/ 161904 h 304800"/>
                <a:gd name="connsiteX11" fmla="*/ 449923 w 482601"/>
                <a:gd name="connsiteY11" fmla="*/ 161970 h 304800"/>
                <a:gd name="connsiteX12" fmla="*/ 323469 w 482601"/>
                <a:gd name="connsiteY12" fmla="*/ 288424 h 304800"/>
                <a:gd name="connsiteX13" fmla="*/ 323235 w 482601"/>
                <a:gd name="connsiteY13" fmla="*/ 301892 h 304800"/>
                <a:gd name="connsiteX14" fmla="*/ 336703 w 482601"/>
                <a:gd name="connsiteY14" fmla="*/ 302127 h 304800"/>
                <a:gd name="connsiteX15" fmla="*/ 336937 w 482601"/>
                <a:gd name="connsiteY15" fmla="*/ 301892 h 304800"/>
                <a:gd name="connsiteX16" fmla="*/ 479812 w 482601"/>
                <a:gd name="connsiteY16" fmla="*/ 159017 h 304800"/>
                <a:gd name="connsiteX17" fmla="*/ 479812 w 482601"/>
                <a:gd name="connsiteY17" fmla="*/ 145549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2601" h="304800">
                  <a:moveTo>
                    <a:pt x="479812" y="145549"/>
                  </a:moveTo>
                  <a:lnTo>
                    <a:pt x="336937" y="2674"/>
                  </a:lnTo>
                  <a:cubicBezTo>
                    <a:pt x="333153" y="-981"/>
                    <a:pt x="327124" y="-876"/>
                    <a:pt x="323469" y="2908"/>
                  </a:cubicBezTo>
                  <a:cubicBezTo>
                    <a:pt x="319904" y="6599"/>
                    <a:pt x="319904" y="12451"/>
                    <a:pt x="323469" y="16142"/>
                  </a:cubicBezTo>
                  <a:lnTo>
                    <a:pt x="449923" y="142596"/>
                  </a:lnTo>
                  <a:cubicBezTo>
                    <a:pt x="450009" y="142682"/>
                    <a:pt x="449980" y="142758"/>
                    <a:pt x="449856" y="142758"/>
                  </a:cubicBezTo>
                  <a:lnTo>
                    <a:pt x="9525" y="142758"/>
                  </a:lnTo>
                  <a:cubicBezTo>
                    <a:pt x="4264" y="142758"/>
                    <a:pt x="0" y="147022"/>
                    <a:pt x="0" y="152283"/>
                  </a:cubicBezTo>
                  <a:cubicBezTo>
                    <a:pt x="0" y="157544"/>
                    <a:pt x="4264" y="161808"/>
                    <a:pt x="9525" y="161808"/>
                  </a:cubicBezTo>
                  <a:lnTo>
                    <a:pt x="449856" y="161808"/>
                  </a:lnTo>
                  <a:cubicBezTo>
                    <a:pt x="449909" y="161809"/>
                    <a:pt x="449951" y="161852"/>
                    <a:pt x="449951" y="161904"/>
                  </a:cubicBezTo>
                  <a:cubicBezTo>
                    <a:pt x="449950" y="161929"/>
                    <a:pt x="449940" y="161953"/>
                    <a:pt x="449923" y="161970"/>
                  </a:cubicBezTo>
                  <a:lnTo>
                    <a:pt x="323469" y="288424"/>
                  </a:lnTo>
                  <a:cubicBezTo>
                    <a:pt x="319685" y="292079"/>
                    <a:pt x="319580" y="298108"/>
                    <a:pt x="323235" y="301892"/>
                  </a:cubicBezTo>
                  <a:cubicBezTo>
                    <a:pt x="326889" y="305677"/>
                    <a:pt x="332920" y="305781"/>
                    <a:pt x="336703" y="302127"/>
                  </a:cubicBezTo>
                  <a:cubicBezTo>
                    <a:pt x="336783" y="302049"/>
                    <a:pt x="336861" y="301971"/>
                    <a:pt x="336937" y="301892"/>
                  </a:cubicBezTo>
                  <a:lnTo>
                    <a:pt x="479812" y="159017"/>
                  </a:lnTo>
                  <a:cubicBezTo>
                    <a:pt x="483531" y="155298"/>
                    <a:pt x="483531" y="149268"/>
                    <a:pt x="479812" y="14554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Montserrat" pitchFamily="2" charset="77"/>
              </a:endParaRPr>
            </a:p>
          </p:txBody>
        </p:sp>
      </p:grpSp>
      <p:pic>
        <p:nvPicPr>
          <p:cNvPr id="16" name="Online Media 8" title="Kids today thinking their song is original 😑">
            <a:hlinkClick r:id="" action="ppaction://media"/>
            <a:extLst>
              <a:ext uri="{FF2B5EF4-FFF2-40B4-BE49-F238E27FC236}">
                <a16:creationId xmlns:a16="http://schemas.microsoft.com/office/drawing/2014/main" id="{1D2CD004-D4FA-4B3B-B120-E17A6E9857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7597" y="1174526"/>
            <a:ext cx="2061389" cy="36484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337F8D6-B00C-4299-BC75-64B60B4524AD}"/>
              </a:ext>
            </a:extLst>
          </p:cNvPr>
          <p:cNvGrpSpPr/>
          <p:nvPr/>
        </p:nvGrpSpPr>
        <p:grpSpPr>
          <a:xfrm>
            <a:off x="2687781" y="1168519"/>
            <a:ext cx="3713019" cy="1286233"/>
            <a:chOff x="2687781" y="1174526"/>
            <a:chExt cx="4529679" cy="22544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A98700E-6C4F-48EE-8475-5DF89E404193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AD8E52-2418-4991-98D0-1A8B1DE24212}"/>
                </a:ext>
              </a:extLst>
            </p:cNvPr>
            <p:cNvSpPr txBox="1"/>
            <p:nvPr/>
          </p:nvSpPr>
          <p:spPr>
            <a:xfrm>
              <a:off x="2879839" y="1289721"/>
              <a:ext cx="4123463" cy="1222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Were the songs “original”? Or were they ripping each other off?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59C25B-E9E3-4FAF-868D-132FDCEF0544}"/>
              </a:ext>
            </a:extLst>
          </p:cNvPr>
          <p:cNvGrpSpPr/>
          <p:nvPr/>
        </p:nvGrpSpPr>
        <p:grpSpPr>
          <a:xfrm>
            <a:off x="2687781" y="2751504"/>
            <a:ext cx="4529679" cy="1517504"/>
            <a:chOff x="2687781" y="1174526"/>
            <a:chExt cx="4529679" cy="225447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46B4A5-A9D4-436F-B188-922195CD34C1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rgbClr val="F345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F927D6-4E40-4B47-BA44-4508B20F16FE}"/>
                </a:ext>
              </a:extLst>
            </p:cNvPr>
            <p:cNvSpPr txBox="1"/>
            <p:nvPr/>
          </p:nvSpPr>
          <p:spPr>
            <a:xfrm>
              <a:off x="2879839" y="1289720"/>
              <a:ext cx="412346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Sometimes musicians accuse others of infringing on their copyright! Let’s have a listen to some of these…</a:t>
              </a:r>
            </a:p>
          </p:txBody>
        </p:sp>
      </p:grpSp>
      <p:pic>
        <p:nvPicPr>
          <p:cNvPr id="21" name="Picture 20" descr="A whale with a purple background&#10;&#10;AI-generated content may be incorrect.">
            <a:extLst>
              <a:ext uri="{FF2B5EF4-FFF2-40B4-BE49-F238E27FC236}">
                <a16:creationId xmlns:a16="http://schemas.microsoft.com/office/drawing/2014/main" id="{E3CE0D0A-A8BE-4F86-A606-4BBF34074D1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368297" y="5359683"/>
            <a:ext cx="3411787" cy="1346414"/>
          </a:xfrm>
          <a:prstGeom prst="rect">
            <a:avLst/>
          </a:prstGeom>
        </p:spPr>
      </p:pic>
      <p:pic>
        <p:nvPicPr>
          <p:cNvPr id="22" name="Picture 2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B8088B9-5F6A-4E00-AADB-235DE6E1F7D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2799">
            <a:off x="521504" y="-77082"/>
            <a:ext cx="4647417" cy="1420044"/>
          </a:xfrm>
          <a:prstGeom prst="rect">
            <a:avLst/>
          </a:prstGeom>
        </p:spPr>
      </p:pic>
      <p:pic>
        <p:nvPicPr>
          <p:cNvPr id="1026" name="Picture 2" descr="Thinking Emoji, Reflective, Curious, Insightful, Contemplative PNG">
            <a:extLst>
              <a:ext uri="{FF2B5EF4-FFF2-40B4-BE49-F238E27FC236}">
                <a16:creationId xmlns:a16="http://schemas.microsoft.com/office/drawing/2014/main" id="{0086585F-D219-428E-BD18-534AB0CB8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324" y="296238"/>
            <a:ext cx="697979" cy="6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4" descr="Gentleman Penguin Vector PNG, Vector, PSD, and Clipart With Transparent ...">
            <a:extLst>
              <a:ext uri="{FF2B5EF4-FFF2-40B4-BE49-F238E27FC236}">
                <a16:creationId xmlns:a16="http://schemas.microsoft.com/office/drawing/2014/main" id="{F4B65C85-1A6D-4FC6-9BE3-1B4EC63548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6" descr="Gentleman Penguin Vector PNG, Vector, PSD, and Clipart With Transparent ...">
            <a:extLst>
              <a:ext uri="{FF2B5EF4-FFF2-40B4-BE49-F238E27FC236}">
                <a16:creationId xmlns:a16="http://schemas.microsoft.com/office/drawing/2014/main" id="{D3929314-6861-4817-AD4A-75D7467E6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2286759" y="428033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1037A14-FBB4-413A-81D5-C80E0F42A03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9595" y="467825"/>
            <a:ext cx="3763715" cy="21093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701ECBD-FE7B-4B98-B074-2DE3005108B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9759" y="2853250"/>
            <a:ext cx="2733862" cy="206002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F73FC2B-A59A-4B62-A8B9-2034FBB671AC}"/>
              </a:ext>
            </a:extLst>
          </p:cNvPr>
          <p:cNvGrpSpPr/>
          <p:nvPr/>
        </p:nvGrpSpPr>
        <p:grpSpPr>
          <a:xfrm>
            <a:off x="2672760" y="4559752"/>
            <a:ext cx="4529679" cy="2002009"/>
            <a:chOff x="2520360" y="3487947"/>
            <a:chExt cx="4529679" cy="3120861"/>
          </a:xfrm>
          <a:solidFill>
            <a:srgbClr val="9964FD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4A1CF13-9690-48F9-8313-8CCFCA40F7A7}"/>
                </a:ext>
              </a:extLst>
            </p:cNvPr>
            <p:cNvSpPr/>
            <p:nvPr/>
          </p:nvSpPr>
          <p:spPr>
            <a:xfrm>
              <a:off x="2520360" y="3487947"/>
              <a:ext cx="4529679" cy="312086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D0430F-CC14-480E-8303-03B69C2E2E6B}"/>
                </a:ext>
              </a:extLst>
            </p:cNvPr>
            <p:cNvSpPr txBox="1"/>
            <p:nvPr/>
          </p:nvSpPr>
          <p:spPr>
            <a:xfrm>
              <a:off x="2712418" y="3603141"/>
              <a:ext cx="4123463" cy="28806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For each pair of songs consider: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Do you think this is a valid copyright claim?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Was this an intentional copy?</a:t>
              </a:r>
            </a:p>
          </p:txBody>
        </p:sp>
      </p:grpSp>
      <p:pic>
        <p:nvPicPr>
          <p:cNvPr id="40" name="Picture 3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01DCA99-C074-4D47-8EC1-65A281D531B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638" y="5076902"/>
            <a:ext cx="427098" cy="74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5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6200E1BB-95D9-45F6-9368-7BF1A2F4A0D5}"/>
              </a:ext>
            </a:extLst>
          </p:cNvPr>
          <p:cNvSpPr txBox="1"/>
          <p:nvPr/>
        </p:nvSpPr>
        <p:spPr>
          <a:xfrm>
            <a:off x="8410329" y="4554690"/>
            <a:ext cx="22497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Copyrighting all the melodies to avoid accidental infringement | Damien Riehl |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TEDxMinneapolis</a:t>
            </a:r>
            <a:endParaRPr lang="en-GB" sz="1400" b="1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24986-BD0E-00E5-3322-F4E3D9712C97}"/>
              </a:ext>
            </a:extLst>
          </p:cNvPr>
          <p:cNvSpPr txBox="1"/>
          <p:nvPr/>
        </p:nvSpPr>
        <p:spPr>
          <a:xfrm>
            <a:off x="-1124858" y="6480205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" name="Online Media 1" title="Copyrighting all the melodies to avoid accidental infringement | Damien Riehl | TEDxMinneapolis">
            <a:hlinkClick r:id="" action="ppaction://media"/>
            <a:extLst>
              <a:ext uri="{FF2B5EF4-FFF2-40B4-BE49-F238E27FC236}">
                <a16:creationId xmlns:a16="http://schemas.microsoft.com/office/drawing/2014/main" id="{7CA5CCFC-7ECB-411E-8775-51393E3EF1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1837" y="1206871"/>
            <a:ext cx="8017165" cy="45296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2B52A1-F0F6-4910-B757-982006328BCD}"/>
              </a:ext>
            </a:extLst>
          </p:cNvPr>
          <p:cNvSpPr txBox="1"/>
          <p:nvPr/>
        </p:nvSpPr>
        <p:spPr>
          <a:xfrm>
            <a:off x="2569530" y="570375"/>
            <a:ext cx="11418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How many melodies are there?</a:t>
            </a:r>
          </a:p>
        </p:txBody>
      </p:sp>
      <p:pic>
        <p:nvPicPr>
          <p:cNvPr id="17" name="Picture 16" descr="A person with his hands on his knees&#10;&#10;AI-generated content may be incorrect.">
            <a:extLst>
              <a:ext uri="{FF2B5EF4-FFF2-40B4-BE49-F238E27FC236}">
                <a16:creationId xmlns:a16="http://schemas.microsoft.com/office/drawing/2014/main" id="{D7345151-0D23-4E82-B88C-FC3EE56805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0044" y="4167398"/>
            <a:ext cx="1498040" cy="3547246"/>
          </a:xfrm>
          <a:prstGeom prst="rect">
            <a:avLst/>
          </a:prstGeom>
        </p:spPr>
      </p:pic>
      <p:pic>
        <p:nvPicPr>
          <p:cNvPr id="18" name="Graphic 17" descr="Music notes with solid fill">
            <a:extLst>
              <a:ext uri="{FF2B5EF4-FFF2-40B4-BE49-F238E27FC236}">
                <a16:creationId xmlns:a16="http://schemas.microsoft.com/office/drawing/2014/main" id="{43F0D554-1024-471B-8504-BD98EE740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6059" y="266611"/>
            <a:ext cx="914400" cy="914400"/>
          </a:xfrm>
          <a:prstGeom prst="rect">
            <a:avLst/>
          </a:prstGeom>
        </p:spPr>
      </p:pic>
      <p:pic>
        <p:nvPicPr>
          <p:cNvPr id="19" name="Graphic 18" descr="Music with solid fill">
            <a:extLst>
              <a:ext uri="{FF2B5EF4-FFF2-40B4-BE49-F238E27FC236}">
                <a16:creationId xmlns:a16="http://schemas.microsoft.com/office/drawing/2014/main" id="{C8EA0C3E-FE87-41ED-9734-C8D968D208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76884" y="3836518"/>
            <a:ext cx="661759" cy="6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9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C38AEE-D631-B8FC-3A78-F433EBBC72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A639A-9450-58AF-86B1-D170AC00AFD5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3C2EA0C-BFAB-7DF6-66EB-2E9C048095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1513" y="156214"/>
            <a:ext cx="329432" cy="2745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1C51FF1-F3AF-499D-A111-133C1AFA3F4C}"/>
              </a:ext>
            </a:extLst>
          </p:cNvPr>
          <p:cNvGrpSpPr/>
          <p:nvPr/>
        </p:nvGrpSpPr>
        <p:grpSpPr>
          <a:xfrm>
            <a:off x="405148" y="4037319"/>
            <a:ext cx="5361420" cy="2387468"/>
            <a:chOff x="2687781" y="1174526"/>
            <a:chExt cx="4529679" cy="2254474"/>
          </a:xfrm>
          <a:solidFill>
            <a:srgbClr val="4AAEFC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EBD7F1-F5BB-4C10-83FA-0674A0EEDC80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AAFB57-AF66-4800-A921-02B7DDC6FD8D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132180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Does the fact that the melodies were algorithmically generated alter how much they own them?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Should anyone “own” a melody? Is there a certain length of melody that this should kick in for?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51628F-FB44-47DE-9F5C-139CAE488379}"/>
              </a:ext>
            </a:extLst>
          </p:cNvPr>
          <p:cNvGrpSpPr/>
          <p:nvPr/>
        </p:nvGrpSpPr>
        <p:grpSpPr>
          <a:xfrm>
            <a:off x="1749492" y="1054936"/>
            <a:ext cx="4017076" cy="1866914"/>
            <a:chOff x="2687781" y="1174526"/>
            <a:chExt cx="4529679" cy="225447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D82A2AD-D1B1-4C2C-973B-A0EFF3206C68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B283C5-DC98-4E25-B534-871540F79B09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2103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Damien and Noah algorithmically generated all 8 notes melodies and put them on a hard drive – meaning that by law they own them.</a:t>
              </a:r>
            </a:p>
          </p:txBody>
        </p:sp>
      </p:grpSp>
      <p:pic>
        <p:nvPicPr>
          <p:cNvPr id="26" name="Picture 2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ABB42AF-8960-48DD-B01C-F487F07594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2799">
            <a:off x="257084" y="2998877"/>
            <a:ext cx="3923308" cy="1198788"/>
          </a:xfrm>
          <a:prstGeom prst="rect">
            <a:avLst/>
          </a:prstGeom>
        </p:spPr>
      </p:pic>
      <p:pic>
        <p:nvPicPr>
          <p:cNvPr id="28" name="Picture 2" descr="Thinking Emoji, Reflective, Curious, Insightful, Contemplative PNG">
            <a:extLst>
              <a:ext uri="{FF2B5EF4-FFF2-40B4-BE49-F238E27FC236}">
                <a16:creationId xmlns:a16="http://schemas.microsoft.com/office/drawing/2014/main" id="{193BBE70-6D78-46D6-A105-37AB32B0B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7276" y="3197727"/>
            <a:ext cx="697979" cy="6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green shark with black background&#10;&#10;AI-generated content may be incorrect.">
            <a:extLst>
              <a:ext uri="{FF2B5EF4-FFF2-40B4-BE49-F238E27FC236}">
                <a16:creationId xmlns:a16="http://schemas.microsoft.com/office/drawing/2014/main" id="{AD49C9BC-A065-4AE1-849E-235DD60FA3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17739" y="4150881"/>
            <a:ext cx="4267200" cy="185083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EDBBA57-10F6-4C44-A509-4338D50D9B7F}"/>
              </a:ext>
            </a:extLst>
          </p:cNvPr>
          <p:cNvSpPr txBox="1"/>
          <p:nvPr/>
        </p:nvSpPr>
        <p:spPr>
          <a:xfrm>
            <a:off x="308902" y="243358"/>
            <a:ext cx="11418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How many melodies are there?</a:t>
            </a:r>
          </a:p>
        </p:txBody>
      </p:sp>
      <p:pic>
        <p:nvPicPr>
          <p:cNvPr id="31" name="Online Media 1" title="Copyrighting all the melodies to avoid accidental infringement | Damien Riehl | TEDxMinneapolis">
            <a:hlinkClick r:id="" action="ppaction://media"/>
            <a:extLst>
              <a:ext uri="{FF2B5EF4-FFF2-40B4-BE49-F238E27FC236}">
                <a16:creationId xmlns:a16="http://schemas.microsoft.com/office/drawing/2014/main" id="{3B98063C-B33A-40E2-94C5-9C6165714B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6642140" y="1773714"/>
            <a:ext cx="4149231" cy="23443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FAB8169-5C85-452E-987E-9F65282FA6C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908305" flipH="1">
            <a:off x="843999" y="1208765"/>
            <a:ext cx="711291" cy="7187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0F637DC-E856-4D94-A07C-3847059411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402828" flipH="1">
            <a:off x="420872" y="2086756"/>
            <a:ext cx="701121" cy="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2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1B4BAA-E454-483C-ACC6-8330DDE4F46C}"/>
              </a:ext>
            </a:extLst>
          </p:cNvPr>
          <p:cNvSpPr/>
          <p:nvPr/>
        </p:nvSpPr>
        <p:spPr>
          <a:xfrm>
            <a:off x="403427" y="1427138"/>
            <a:ext cx="6312257" cy="3906982"/>
          </a:xfrm>
          <a:prstGeom prst="rect">
            <a:avLst/>
          </a:prstGeom>
          <a:solidFill>
            <a:srgbClr val="F345FF"/>
          </a:solidFill>
          <a:ln>
            <a:solidFill>
              <a:srgbClr val="F34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00E1BB-95D9-45F6-9368-7BF1A2F4A0D5}"/>
              </a:ext>
            </a:extLst>
          </p:cNvPr>
          <p:cNvSpPr txBox="1"/>
          <p:nvPr/>
        </p:nvSpPr>
        <p:spPr>
          <a:xfrm>
            <a:off x="7207341" y="960917"/>
            <a:ext cx="3666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What about music generated by AI?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24986-BD0E-00E5-3322-F4E3D9712C97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5" name="Clap Your Troubles Away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BCD4C50A-D422-452A-9494-795A0F4C8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/>
          <a:stretch/>
        </p:blipFill>
        <p:spPr>
          <a:xfrm>
            <a:off x="658663" y="4226267"/>
            <a:ext cx="781731" cy="781731"/>
          </a:xfrm>
          <a:prstGeom prst="rect">
            <a:avLst/>
          </a:prstGeom>
        </p:spPr>
      </p:pic>
      <p:pic>
        <p:nvPicPr>
          <p:cNvPr id="27" name="Everyday Moments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B585F46D-AEA1-4478-9CF1-D5EA09C7D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/>
          <a:stretch/>
        </p:blipFill>
        <p:spPr>
          <a:xfrm>
            <a:off x="1947296" y="3492605"/>
            <a:ext cx="781731" cy="781731"/>
          </a:xfrm>
          <a:prstGeom prst="rect">
            <a:avLst/>
          </a:prstGeom>
        </p:spPr>
      </p:pic>
      <p:pic>
        <p:nvPicPr>
          <p:cNvPr id="30" name="Electrify the Night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7C3AC478-5DC6-4D7E-868F-BC1C20ED63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rcRect/>
          <a:stretch/>
        </p:blipFill>
        <p:spPr>
          <a:xfrm>
            <a:off x="3123636" y="4226266"/>
            <a:ext cx="781731" cy="781731"/>
          </a:xfrm>
          <a:prstGeom prst="rect">
            <a:avLst/>
          </a:prstGeom>
        </p:spPr>
      </p:pic>
      <p:pic>
        <p:nvPicPr>
          <p:cNvPr id="31" name="The Colourful Parade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0CE037CB-5A25-4EA5-A753-6D73018677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rcRect/>
          <a:stretch/>
        </p:blipFill>
        <p:spPr>
          <a:xfrm>
            <a:off x="4224438" y="3492605"/>
            <a:ext cx="781731" cy="781731"/>
          </a:xfrm>
          <a:prstGeom prst="rect">
            <a:avLst/>
          </a:prstGeom>
        </p:spPr>
      </p:pic>
      <p:pic>
        <p:nvPicPr>
          <p:cNvPr id="34" name="Trail Dust Whispers (AI)" descr="Music note with solid fill">
            <a:hlinkClick r:id="" action="ppaction://media"/>
            <a:extLst>
              <a:ext uri="{FF2B5EF4-FFF2-40B4-BE49-F238E27FC236}">
                <a16:creationId xmlns:a16="http://schemas.microsoft.com/office/drawing/2014/main" id="{543EFB91-C837-44AA-802A-1FA1C5ECA60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rcRect/>
          <a:stretch/>
        </p:blipFill>
        <p:spPr>
          <a:xfrm>
            <a:off x="5476317" y="4250617"/>
            <a:ext cx="781731" cy="78173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972D1CC-6C99-41E6-8CB5-9F7080111C44}"/>
              </a:ext>
            </a:extLst>
          </p:cNvPr>
          <p:cNvSpPr txBox="1"/>
          <p:nvPr/>
        </p:nvSpPr>
        <p:spPr>
          <a:xfrm>
            <a:off x="658663" y="1904266"/>
            <a:ext cx="5599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Click the notes to hear examples of AI generated music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4E3B8D4-DC4C-4ED0-8AA8-4DF4A99A3384}"/>
              </a:ext>
            </a:extLst>
          </p:cNvPr>
          <p:cNvGrpSpPr/>
          <p:nvPr/>
        </p:nvGrpSpPr>
        <p:grpSpPr>
          <a:xfrm>
            <a:off x="7185833" y="2177154"/>
            <a:ext cx="4017076" cy="1112108"/>
            <a:chOff x="2687781" y="1174526"/>
            <a:chExt cx="4529679" cy="225447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24441ED-3681-4CA8-A940-939F0935F4A7}"/>
                </a:ext>
              </a:extLst>
            </p:cNvPr>
            <p:cNvSpPr/>
            <p:nvPr/>
          </p:nvSpPr>
          <p:spPr>
            <a:xfrm>
              <a:off x="2687781" y="1174526"/>
              <a:ext cx="4529679" cy="22544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386ED3-FE6D-42FF-B067-938F546FED03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727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There are many AI tracks being made and released now that this is a possibility.</a:t>
              </a:r>
            </a:p>
            <a:p>
              <a:endParaRPr lang="en-US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</p:txBody>
        </p:sp>
      </p:grpSp>
      <p:pic>
        <p:nvPicPr>
          <p:cNvPr id="45" name="Picture 44" descr="A logo with a brain and text&#10;&#10;AI-generated content may be incorrect.">
            <a:extLst>
              <a:ext uri="{FF2B5EF4-FFF2-40B4-BE49-F238E27FC236}">
                <a16:creationId xmlns:a16="http://schemas.microsoft.com/office/drawing/2014/main" id="{1A9360B4-6C51-4BBA-B3C5-4F271FA489C1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939" y="841718"/>
            <a:ext cx="1826776" cy="1718408"/>
          </a:xfrm>
          <a:prstGeom prst="rect">
            <a:avLst/>
          </a:prstGeom>
        </p:spPr>
      </p:pic>
      <p:pic>
        <p:nvPicPr>
          <p:cNvPr id="46" name="Picture 45" descr="A white stairs leading up to a black background&#10;&#10;AI-generated content may be incorrect.">
            <a:extLst>
              <a:ext uri="{FF2B5EF4-FFF2-40B4-BE49-F238E27FC236}">
                <a16:creationId xmlns:a16="http://schemas.microsoft.com/office/drawing/2014/main" id="{4E7E55AE-403C-4F3F-9F2B-0AFBA2DCA56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329" y="4870195"/>
            <a:ext cx="4099988" cy="2663076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C305158-4B15-405C-8463-077E51B27878}"/>
              </a:ext>
            </a:extLst>
          </p:cNvPr>
          <p:cNvGrpSpPr/>
          <p:nvPr/>
        </p:nvGrpSpPr>
        <p:grpSpPr>
          <a:xfrm>
            <a:off x="9106157" y="3582738"/>
            <a:ext cx="1958187" cy="1927143"/>
            <a:chOff x="2687781" y="1174524"/>
            <a:chExt cx="4529679" cy="2989039"/>
          </a:xfrm>
          <a:solidFill>
            <a:srgbClr val="4AAEFC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73331C7-6DB5-45B1-B628-99EAECC61B28}"/>
                </a:ext>
              </a:extLst>
            </p:cNvPr>
            <p:cNvSpPr/>
            <p:nvPr/>
          </p:nvSpPr>
          <p:spPr>
            <a:xfrm>
              <a:off x="2687781" y="1174524"/>
              <a:ext cx="4529679" cy="298903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6D4DF5-CB6E-4334-92DF-27E0E840C6C7}"/>
                </a:ext>
              </a:extLst>
            </p:cNvPr>
            <p:cNvSpPr txBox="1"/>
            <p:nvPr/>
          </p:nvSpPr>
          <p:spPr>
            <a:xfrm>
              <a:off x="2879839" y="1289721"/>
              <a:ext cx="4123464" cy="10024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What if an artist has a copyright claim over AI generated music? Is this different from the case of making a claim over other humans?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55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BAB73CF-72E9-4BAA-A425-49BD952673AC}"/>
              </a:ext>
            </a:extLst>
          </p:cNvPr>
          <p:cNvSpPr txBox="1"/>
          <p:nvPr/>
        </p:nvSpPr>
        <p:spPr>
          <a:xfrm>
            <a:off x="480956" y="533065"/>
            <a:ext cx="3135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AI Music and Artists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EFF15-A34A-401D-613E-FA910DC8C201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latin typeface="Montserrat Medium" pitchFamily="2" charset="77"/>
              <a:cs typeface="Poppins Medium" panose="000006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FED40B-0695-411E-B922-CF6084415190}"/>
              </a:ext>
            </a:extLst>
          </p:cNvPr>
          <p:cNvGrpSpPr/>
          <p:nvPr/>
        </p:nvGrpSpPr>
        <p:grpSpPr>
          <a:xfrm>
            <a:off x="275771" y="2135293"/>
            <a:ext cx="2766374" cy="600164"/>
            <a:chOff x="9149855" y="5559971"/>
            <a:chExt cx="2766374" cy="60016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DFDF16-183B-47BB-AABF-44BFBADA06C6}"/>
                </a:ext>
              </a:extLst>
            </p:cNvPr>
            <p:cNvSpPr/>
            <p:nvPr/>
          </p:nvSpPr>
          <p:spPr>
            <a:xfrm>
              <a:off x="9149855" y="5559971"/>
              <a:ext cx="2766374" cy="6001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7605DB-1F12-488B-B186-96B08E58C017}"/>
                </a:ext>
              </a:extLst>
            </p:cNvPr>
            <p:cNvSpPr txBox="1"/>
            <p:nvPr/>
          </p:nvSpPr>
          <p:spPr>
            <a:xfrm>
              <a:off x="9212160" y="5682280"/>
              <a:ext cx="2366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Montserrat Medium" pitchFamily="2" charset="77"/>
                  <a:cs typeface="Poppins Medium" panose="00000600000000000000" pitchFamily="2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TIKTOK</a:t>
              </a:r>
              <a:endParaRPr lang="en-US" dirty="0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02D41D-EE76-461E-BF11-36DBF0FA2F6B}"/>
              </a:ext>
            </a:extLst>
          </p:cNvPr>
          <p:cNvGrpSpPr/>
          <p:nvPr/>
        </p:nvGrpSpPr>
        <p:grpSpPr>
          <a:xfrm>
            <a:off x="275771" y="2857766"/>
            <a:ext cx="2766374" cy="3951675"/>
            <a:chOff x="2803986" y="1161927"/>
            <a:chExt cx="4529679" cy="686132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E8A7D9-A691-4060-BBF4-805D34ECD5CB}"/>
                </a:ext>
              </a:extLst>
            </p:cNvPr>
            <p:cNvSpPr/>
            <p:nvPr/>
          </p:nvSpPr>
          <p:spPr>
            <a:xfrm>
              <a:off x="2803986" y="1161927"/>
              <a:ext cx="4529679" cy="623105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FD036E-6C4A-4F90-861A-4EC981364754}"/>
                </a:ext>
              </a:extLst>
            </p:cNvPr>
            <p:cNvSpPr txBox="1"/>
            <p:nvPr/>
          </p:nvSpPr>
          <p:spPr>
            <a:xfrm>
              <a:off x="2944363" y="1284837"/>
              <a:ext cx="4123463" cy="6738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This </a:t>
              </a:r>
              <a:r>
                <a:rPr lang="en-US" dirty="0" err="1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TikTok</a:t>
              </a:r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 video shows an artist talking about how an AI artist has been created on Spotify, releasing a similar style of music as them and the same name. To the right we see an example of this AI artist’s music.</a:t>
              </a:r>
            </a:p>
            <a:p>
              <a:endParaRPr lang="en-US" sz="2000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endParaRPr>
            </a:p>
          </p:txBody>
        </p:sp>
      </p:grpSp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BDAA6134-7772-4D61-8B6A-F13DF12F5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344" y="503083"/>
            <a:ext cx="4447834" cy="5136839"/>
          </a:xfrm>
          <a:prstGeom prst="rect">
            <a:avLst/>
          </a:prstGeom>
        </p:spPr>
      </p:pic>
      <p:pic>
        <p:nvPicPr>
          <p:cNvPr id="9" name="Online Media 8" title="Novi - The One You Never Saw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E6636CD3-02E5-48B5-B3EE-25040B95E4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14963" y="4322618"/>
            <a:ext cx="3929047" cy="221991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0369308-C855-4739-A6FE-0B309CFBF284}"/>
              </a:ext>
            </a:extLst>
          </p:cNvPr>
          <p:cNvGrpSpPr/>
          <p:nvPr/>
        </p:nvGrpSpPr>
        <p:grpSpPr>
          <a:xfrm>
            <a:off x="3314963" y="2135292"/>
            <a:ext cx="3929047" cy="1919551"/>
            <a:chOff x="2687781" y="1174524"/>
            <a:chExt cx="4529679" cy="4335275"/>
          </a:xfrm>
          <a:solidFill>
            <a:srgbClr val="4AAEFC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0B451E-3E24-4757-BAD1-DDFA3CDA1C80}"/>
                </a:ext>
              </a:extLst>
            </p:cNvPr>
            <p:cNvSpPr/>
            <p:nvPr/>
          </p:nvSpPr>
          <p:spPr>
            <a:xfrm>
              <a:off x="2687781" y="1174524"/>
              <a:ext cx="4529679" cy="433527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52482C-90F6-440A-B86C-CB36ECDDCACA}"/>
                </a:ext>
              </a:extLst>
            </p:cNvPr>
            <p:cNvSpPr txBox="1"/>
            <p:nvPr/>
          </p:nvSpPr>
          <p:spPr>
            <a:xfrm>
              <a:off x="2879839" y="1289722"/>
              <a:ext cx="4123463" cy="37923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ontserrat" pitchFamily="2" charset="77"/>
                  <a:ea typeface="Roboto Medium" panose="02000000000000000000" pitchFamily="2" charset="0"/>
                  <a:cs typeface="Poppins Medium" panose="00000600000000000000" pitchFamily="2" charset="0"/>
                </a:rPr>
                <a:t>The article to the right discusses the AI band “Velvet Sundown” releasing two albums and getting millions of streams without explicitly being labelled as AI.</a:t>
              </a:r>
            </a:p>
          </p:txBody>
        </p:sp>
      </p:grpSp>
      <p:pic>
        <p:nvPicPr>
          <p:cNvPr id="36" name="Picture 35" descr="A white stairs leading up to a black background&#10;&#10;AI-generated content may be incorrect.">
            <a:extLst>
              <a:ext uri="{FF2B5EF4-FFF2-40B4-BE49-F238E27FC236}">
                <a16:creationId xmlns:a16="http://schemas.microsoft.com/office/drawing/2014/main" id="{E65BED5F-95B6-4152-894B-E20C3240725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6828" y="5742288"/>
            <a:ext cx="2954426" cy="1918996"/>
          </a:xfrm>
          <a:prstGeom prst="rect">
            <a:avLst/>
          </a:prstGeom>
        </p:spPr>
      </p:pic>
      <p:pic>
        <p:nvPicPr>
          <p:cNvPr id="39" name="Picture 38" descr="A green shark with black background&#10;&#10;AI-generated content may be incorrect.">
            <a:extLst>
              <a:ext uri="{FF2B5EF4-FFF2-40B4-BE49-F238E27FC236}">
                <a16:creationId xmlns:a16="http://schemas.microsoft.com/office/drawing/2014/main" id="{06E18AF9-AFAD-4163-A002-875EE82C4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45586" flipH="1">
            <a:off x="3644169" y="-769849"/>
            <a:ext cx="4267200" cy="18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93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A1C267-DEC1-3E81-7B7C-C0B11454DC74}"/>
              </a:ext>
            </a:extLst>
          </p:cNvPr>
          <p:cNvSpPr txBox="1"/>
          <p:nvPr/>
        </p:nvSpPr>
        <p:spPr>
          <a:xfrm>
            <a:off x="9666514" y="6424787"/>
            <a:ext cx="2249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Montserrat Medium" pitchFamily="2" charset="77"/>
                <a:cs typeface="Poppins Medium" panose="00000600000000000000" pitchFamily="2" charset="0"/>
              </a:rPr>
              <a:t>TRAILS.scot</a:t>
            </a:r>
            <a:endParaRPr lang="en-US" sz="1200" dirty="0">
              <a:solidFill>
                <a:schemeClr val="bg1"/>
              </a:solidFill>
              <a:latin typeface="Montserrat Medium" pitchFamily="2" charset="77"/>
              <a:cs typeface="Poppins Medium" panose="00000600000000000000" pitchFamily="2" charset="0"/>
            </a:endParaRPr>
          </a:p>
        </p:txBody>
      </p:sp>
      <p:pic>
        <p:nvPicPr>
          <p:cNvPr id="26" name="Picture 25" descr="A person with his hands on his knees&#10;&#10;AI-generated content may be incorrect.">
            <a:extLst>
              <a:ext uri="{FF2B5EF4-FFF2-40B4-BE49-F238E27FC236}">
                <a16:creationId xmlns:a16="http://schemas.microsoft.com/office/drawing/2014/main" id="{9A50091D-E73E-848F-4CBB-BF16C7ED00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98"/>
          <a:stretch/>
        </p:blipFill>
        <p:spPr>
          <a:xfrm>
            <a:off x="8761175" y="1478611"/>
            <a:ext cx="2501910" cy="5379389"/>
          </a:xfrm>
          <a:prstGeom prst="rect">
            <a:avLst/>
          </a:prstGeom>
        </p:spPr>
      </p:pic>
      <p:pic>
        <p:nvPicPr>
          <p:cNvPr id="27" name="Picture 2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5AA9ADE-9830-3DFE-ECC5-7B0A53F767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2070">
            <a:off x="9940306" y="1392988"/>
            <a:ext cx="735378" cy="668525"/>
          </a:xfrm>
          <a:prstGeom prst="rect">
            <a:avLst/>
          </a:prstGeom>
        </p:spPr>
      </p:pic>
      <p:pic>
        <p:nvPicPr>
          <p:cNvPr id="28" name="Picture 2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530039-4962-4036-923F-DCE6B11A992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3071">
            <a:off x="132199" y="105032"/>
            <a:ext cx="4942578" cy="15102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082BB8-E1DF-4D50-8C55-6FEF2DCD133D}"/>
              </a:ext>
            </a:extLst>
          </p:cNvPr>
          <p:cNvSpPr txBox="1"/>
          <p:nvPr/>
        </p:nvSpPr>
        <p:spPr>
          <a:xfrm>
            <a:off x="280612" y="1359620"/>
            <a:ext cx="5690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In your class, put your hands up if you think it’s okay to use an AI tool to create music: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88EDE-88C0-40A9-8693-F5BA41BDF854}"/>
              </a:ext>
            </a:extLst>
          </p:cNvPr>
          <p:cNvSpPr txBox="1"/>
          <p:nvPr/>
        </p:nvSpPr>
        <p:spPr>
          <a:xfrm>
            <a:off x="928918" y="2721114"/>
            <a:ext cx="5167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For a friend’s birthday to make them smile.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B4523-E50E-4C53-8869-FD42FB6261F4}"/>
              </a:ext>
            </a:extLst>
          </p:cNvPr>
          <p:cNvSpPr txBox="1"/>
          <p:nvPr/>
        </p:nvSpPr>
        <p:spPr>
          <a:xfrm>
            <a:off x="921659" y="4434723"/>
            <a:ext cx="5167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use as background music for your YouTube video.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CC9A3-6A10-41EF-BB59-F2A49B430413}"/>
              </a:ext>
            </a:extLst>
          </p:cNvPr>
          <p:cNvSpPr txBox="1"/>
          <p:nvPr/>
        </p:nvSpPr>
        <p:spPr>
          <a:xfrm>
            <a:off x="921658" y="5918506"/>
            <a:ext cx="5167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put on Spotify and earn money through listens.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C30C93-76FB-463D-BB86-60399247FFDF}"/>
              </a:ext>
            </a:extLst>
          </p:cNvPr>
          <p:cNvSpPr txBox="1"/>
          <p:nvPr/>
        </p:nvSpPr>
        <p:spPr>
          <a:xfrm>
            <a:off x="921658" y="5181487"/>
            <a:ext cx="5167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To use in an advertisement for your product.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28AF4-8DD1-424E-B868-09A5F3000E51}"/>
              </a:ext>
            </a:extLst>
          </p:cNvPr>
          <p:cNvSpPr txBox="1"/>
          <p:nvPr/>
        </p:nvSpPr>
        <p:spPr>
          <a:xfrm>
            <a:off x="921658" y="3380183"/>
            <a:ext cx="5167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As a part of a school project presentation, to educate about a particular topic.</a:t>
            </a:r>
          </a:p>
        </p:txBody>
      </p:sp>
    </p:spTree>
    <p:extLst>
      <p:ext uri="{BB962C8B-B14F-4D97-AF65-F5344CB8AC3E}">
        <p14:creationId xmlns:p14="http://schemas.microsoft.com/office/powerpoint/2010/main" val="401758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A04C8-C6F9-4753-8D1C-19F6624BC0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-17813" y="0"/>
            <a:ext cx="121920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65D06-594A-4BEB-B46B-525863EA7A7B}"/>
              </a:ext>
            </a:extLst>
          </p:cNvPr>
          <p:cNvSpPr txBox="1"/>
          <p:nvPr/>
        </p:nvSpPr>
        <p:spPr>
          <a:xfrm>
            <a:off x="180770" y="6092175"/>
            <a:ext cx="4666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itchFamily="2" charset="77"/>
                <a:ea typeface="Roboto Medium" panose="02000000000000000000" pitchFamily="2" charset="0"/>
                <a:cs typeface="Poppins Medium" panose="00000600000000000000" pitchFamily="2" charset="0"/>
              </a:rPr>
              <a:t>End of slides</a:t>
            </a:r>
          </a:p>
        </p:txBody>
      </p:sp>
    </p:spTree>
    <p:extLst>
      <p:ext uri="{BB962C8B-B14F-4D97-AF65-F5344CB8AC3E}">
        <p14:creationId xmlns:p14="http://schemas.microsoft.com/office/powerpoint/2010/main" val="2815009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I Resources Colour Palette">
      <a:dk1>
        <a:srgbClr val="2C2C2C"/>
      </a:dk1>
      <a:lt1>
        <a:srgbClr val="FFFFFF"/>
      </a:lt1>
      <a:dk2>
        <a:srgbClr val="44546A"/>
      </a:dk2>
      <a:lt2>
        <a:srgbClr val="E7E6E6"/>
      </a:lt2>
      <a:accent1>
        <a:srgbClr val="00788A"/>
      </a:accent1>
      <a:accent2>
        <a:srgbClr val="005968"/>
      </a:accent2>
      <a:accent3>
        <a:srgbClr val="590079"/>
      </a:accent3>
      <a:accent4>
        <a:srgbClr val="FFFFFF"/>
      </a:accent4>
      <a:accent5>
        <a:srgbClr val="F6F6F6"/>
      </a:accent5>
      <a:accent6>
        <a:srgbClr val="EBEBEB"/>
      </a:accent6>
      <a:hlink>
        <a:srgbClr val="00788A"/>
      </a:hlink>
      <a:folHlink>
        <a:srgbClr val="59007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d9e66e-34e8-473a-9896-5c885ff3768e">
      <Terms xmlns="http://schemas.microsoft.com/office/infopath/2007/PartnerControls"/>
    </lcf76f155ced4ddcb4097134ff3c332f>
    <TaxCatchAll xmlns="6d8d29b2-fe86-40e2-902c-cf51958178a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961C85CE9C4458999A6D399E262FE" ma:contentTypeVersion="14" ma:contentTypeDescription="Create a new document." ma:contentTypeScope="" ma:versionID="c626b1b0bc261972571997182261fb72">
  <xsd:schema xmlns:xsd="http://www.w3.org/2001/XMLSchema" xmlns:xs="http://www.w3.org/2001/XMLSchema" xmlns:p="http://schemas.microsoft.com/office/2006/metadata/properties" xmlns:ns2="42d9e66e-34e8-473a-9896-5c885ff3768e" xmlns:ns3="6d8d29b2-fe86-40e2-902c-cf51958178ad" targetNamespace="http://schemas.microsoft.com/office/2006/metadata/properties" ma:root="true" ma:fieldsID="5954fe2424c2a0e286bfc40fab111532" ns2:_="" ns3:_="">
    <xsd:import namespace="42d9e66e-34e8-473a-9896-5c885ff3768e"/>
    <xsd:import namespace="6d8d29b2-fe86-40e2-902c-cf51958178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9e66e-34e8-473a-9896-5c885ff37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d29b2-fe86-40e2-902c-cf51958178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e6e4bf-640c-4b31-8158-184c13b1f348}" ma:internalName="TaxCatchAll" ma:showField="CatchAllData" ma:web="6d8d29b2-fe86-40e2-902c-cf51958178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BEC488-25ED-4DB2-B4A3-A446B0596A46}">
  <ds:schemaRefs>
    <ds:schemaRef ds:uri="http://purl.org/dc/terms/"/>
    <ds:schemaRef ds:uri="http://www.w3.org/XML/1998/namespace"/>
    <ds:schemaRef ds:uri="6d8d29b2-fe86-40e2-902c-cf51958178ad"/>
    <ds:schemaRef ds:uri="http://purl.org/dc/elements/1.1/"/>
    <ds:schemaRef ds:uri="42d9e66e-34e8-473a-9896-5c885ff3768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BF2B392-AF8D-4A86-9D43-12E6379FFF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43F416-3E43-4E8F-B474-59F55708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d9e66e-34e8-473a-9896-5c885ff3768e"/>
    <ds:schemaRef ds:uri="6d8d29b2-fe86-40e2-902c-cf51958178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11355</TotalTime>
  <Words>450</Words>
  <Application>Microsoft Office PowerPoint</Application>
  <PresentationFormat>Widescreen</PresentationFormat>
  <Paragraphs>48</Paragraphs>
  <Slides>9</Slides>
  <Notes>7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Montserrat</vt:lpstr>
      <vt:lpstr>Montserrat Medium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Mei 279</dc:creator>
  <cp:lastModifiedBy>Antonia Sewell</cp:lastModifiedBy>
  <cp:revision>383</cp:revision>
  <dcterms:created xsi:type="dcterms:W3CDTF">2020-07-27T03:45:56Z</dcterms:created>
  <dcterms:modified xsi:type="dcterms:W3CDTF">2025-11-17T11:21:54Z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0x010100615961C85CE9C4458999A6D399E262FE</vt:lpwstr>
  </property>
  <property fmtid="{D5CDD505-2E9C-101B-9397-08002B2CF9AE}" pid="3" name="MediaServiceImageTags">
    <vt:lpwstr/>
  </property>
</Properties>
</file>