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66" r:id="rId6"/>
    <p:sldId id="308" r:id="rId7"/>
    <p:sldId id="328" r:id="rId8"/>
    <p:sldId id="330" r:id="rId9"/>
    <p:sldId id="331" r:id="rId10"/>
    <p:sldId id="332" r:id="rId11"/>
    <p:sldId id="265" r:id="rId12"/>
    <p:sldId id="333" r:id="rId13"/>
    <p:sldId id="33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F9595"/>
    <a:srgbClr val="DBA514"/>
    <a:srgbClr val="B78628"/>
    <a:srgbClr val="EEB609"/>
    <a:srgbClr val="3101FF"/>
    <a:srgbClr val="F9F9F9"/>
    <a:srgbClr val="F5F5F5"/>
    <a:srgbClr val="F7F7F7"/>
    <a:srgbClr val="0139FF"/>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751CCF-57C8-DB25-87DE-1C5A0CEDEFCC}" v="1" dt="2025-11-27T10:03:43.634"/>
    <p1510:client id="{DDC05057-2436-EA7C-CCF2-F67F64111044}" v="7" dt="2025-11-27T09:28:22.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158" autoAdjust="0"/>
    <p:restoredTop sz="94249" autoAdjust="0"/>
  </p:normalViewPr>
  <p:slideViewPr>
    <p:cSldViewPr snapToGrid="0">
      <p:cViewPr varScale="1">
        <p:scale>
          <a:sx n="111" d="100"/>
          <a:sy n="111" d="100"/>
        </p:scale>
        <p:origin x="91" y="283"/>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dar Abaci" userId="0d7ddeda-da9f-4b66-abd5-77fc51317793" providerId="ADAL" clId="{2F3ED2A5-8394-44EA-A8AD-6B281AA23B87}"/>
    <pc:docChg chg="undo custSel modSld">
      <pc:chgData name="Serdar Abaci" userId="0d7ddeda-da9f-4b66-abd5-77fc51317793" providerId="ADAL" clId="{2F3ED2A5-8394-44EA-A8AD-6B281AA23B87}" dt="2025-11-27T09:25:41.608" v="48" actId="27636"/>
      <pc:docMkLst>
        <pc:docMk/>
      </pc:docMkLst>
      <pc:sldChg chg="modSp mod">
        <pc:chgData name="Serdar Abaci" userId="0d7ddeda-da9f-4b66-abd5-77fc51317793" providerId="ADAL" clId="{2F3ED2A5-8394-44EA-A8AD-6B281AA23B87}" dt="2025-11-27T09:20:50.004" v="16" actId="14100"/>
        <pc:sldMkLst>
          <pc:docMk/>
          <pc:sldMk cId="2606553239" sldId="266"/>
        </pc:sldMkLst>
        <pc:spChg chg="mod">
          <ac:chgData name="Serdar Abaci" userId="0d7ddeda-da9f-4b66-abd5-77fc51317793" providerId="ADAL" clId="{2F3ED2A5-8394-44EA-A8AD-6B281AA23B87}" dt="2025-11-27T09:20:37.516" v="14" actId="1076"/>
          <ac:spMkLst>
            <pc:docMk/>
            <pc:sldMk cId="2606553239" sldId="266"/>
            <ac:spMk id="12" creationId="{12FEFD1C-F76E-4DF1-945B-627A4191D087}"/>
          </ac:spMkLst>
        </pc:spChg>
        <pc:spChg chg="mod">
          <ac:chgData name="Serdar Abaci" userId="0d7ddeda-da9f-4b66-abd5-77fc51317793" providerId="ADAL" clId="{2F3ED2A5-8394-44EA-A8AD-6B281AA23B87}" dt="2025-11-27T09:20:50.004" v="16" actId="14100"/>
          <ac:spMkLst>
            <pc:docMk/>
            <pc:sldMk cId="2606553239" sldId="266"/>
            <ac:spMk id="16" creationId="{7CAEE525-2ED0-4E4C-BCC3-71F06BF8C170}"/>
          </ac:spMkLst>
        </pc:spChg>
        <pc:spChg chg="mod">
          <ac:chgData name="Serdar Abaci" userId="0d7ddeda-da9f-4b66-abd5-77fc51317793" providerId="ADAL" clId="{2F3ED2A5-8394-44EA-A8AD-6B281AA23B87}" dt="2025-11-27T09:20:23.046" v="13" actId="948"/>
          <ac:spMkLst>
            <pc:docMk/>
            <pc:sldMk cId="2606553239" sldId="266"/>
            <ac:spMk id="17" creationId="{FFD80601-64FC-46D5-BD24-3066DCD32A98}"/>
          </ac:spMkLst>
        </pc:spChg>
      </pc:sldChg>
      <pc:sldChg chg="modSp mod">
        <pc:chgData name="Serdar Abaci" userId="0d7ddeda-da9f-4b66-abd5-77fc51317793" providerId="ADAL" clId="{2F3ED2A5-8394-44EA-A8AD-6B281AA23B87}" dt="2025-11-27T09:21:23.121" v="20" actId="403"/>
        <pc:sldMkLst>
          <pc:docMk/>
          <pc:sldMk cId="419058668" sldId="330"/>
        </pc:sldMkLst>
        <pc:spChg chg="mod">
          <ac:chgData name="Serdar Abaci" userId="0d7ddeda-da9f-4b66-abd5-77fc51317793" providerId="ADAL" clId="{2F3ED2A5-8394-44EA-A8AD-6B281AA23B87}" dt="2025-11-27T09:21:12.403" v="17" actId="14100"/>
          <ac:spMkLst>
            <pc:docMk/>
            <pc:sldMk cId="419058668" sldId="330"/>
            <ac:spMk id="4" creationId="{A8A2BC69-88B5-4060-B9BA-C362E5C49BAF}"/>
          </ac:spMkLst>
        </pc:spChg>
        <pc:spChg chg="mod">
          <ac:chgData name="Serdar Abaci" userId="0d7ddeda-da9f-4b66-abd5-77fc51317793" providerId="ADAL" clId="{2F3ED2A5-8394-44EA-A8AD-6B281AA23B87}" dt="2025-11-27T09:21:23.121" v="20" actId="403"/>
          <ac:spMkLst>
            <pc:docMk/>
            <pc:sldMk cId="419058668" sldId="330"/>
            <ac:spMk id="5" creationId="{15ACD70A-5A1D-412D-BF20-79AB14C22106}"/>
          </ac:spMkLst>
        </pc:spChg>
      </pc:sldChg>
      <pc:sldChg chg="modSp mod">
        <pc:chgData name="Serdar Abaci" userId="0d7ddeda-da9f-4b66-abd5-77fc51317793" providerId="ADAL" clId="{2F3ED2A5-8394-44EA-A8AD-6B281AA23B87}" dt="2025-11-27T09:22:39.510" v="29" actId="948"/>
        <pc:sldMkLst>
          <pc:docMk/>
          <pc:sldMk cId="1888294186" sldId="331"/>
        </pc:sldMkLst>
        <pc:spChg chg="mod">
          <ac:chgData name="Serdar Abaci" userId="0d7ddeda-da9f-4b66-abd5-77fc51317793" providerId="ADAL" clId="{2F3ED2A5-8394-44EA-A8AD-6B281AA23B87}" dt="2025-11-27T09:22:39.510" v="29" actId="948"/>
          <ac:spMkLst>
            <pc:docMk/>
            <pc:sldMk cId="1888294186" sldId="331"/>
            <ac:spMk id="5" creationId="{15ACD70A-5A1D-412D-BF20-79AB14C22106}"/>
          </ac:spMkLst>
        </pc:spChg>
      </pc:sldChg>
      <pc:sldChg chg="modSp mod">
        <pc:chgData name="Serdar Abaci" userId="0d7ddeda-da9f-4b66-abd5-77fc51317793" providerId="ADAL" clId="{2F3ED2A5-8394-44EA-A8AD-6B281AA23B87}" dt="2025-11-27T09:23:17.733" v="33" actId="948"/>
        <pc:sldMkLst>
          <pc:docMk/>
          <pc:sldMk cId="284039448" sldId="332"/>
        </pc:sldMkLst>
        <pc:spChg chg="mod">
          <ac:chgData name="Serdar Abaci" userId="0d7ddeda-da9f-4b66-abd5-77fc51317793" providerId="ADAL" clId="{2F3ED2A5-8394-44EA-A8AD-6B281AA23B87}" dt="2025-11-27T09:23:17.733" v="33" actId="948"/>
          <ac:spMkLst>
            <pc:docMk/>
            <pc:sldMk cId="284039448" sldId="332"/>
            <ac:spMk id="5" creationId="{15ACD70A-5A1D-412D-BF20-79AB14C22106}"/>
          </ac:spMkLst>
        </pc:spChg>
      </pc:sldChg>
      <pc:sldChg chg="modSp mod">
        <pc:chgData name="Serdar Abaci" userId="0d7ddeda-da9f-4b66-abd5-77fc51317793" providerId="ADAL" clId="{2F3ED2A5-8394-44EA-A8AD-6B281AA23B87}" dt="2025-11-27T09:23:38.862" v="34" actId="1076"/>
        <pc:sldMkLst>
          <pc:docMk/>
          <pc:sldMk cId="2278978132" sldId="333"/>
        </pc:sldMkLst>
        <pc:spChg chg="mod">
          <ac:chgData name="Serdar Abaci" userId="0d7ddeda-da9f-4b66-abd5-77fc51317793" providerId="ADAL" clId="{2F3ED2A5-8394-44EA-A8AD-6B281AA23B87}" dt="2025-11-27T09:23:38.862" v="34" actId="1076"/>
          <ac:spMkLst>
            <pc:docMk/>
            <pc:sldMk cId="2278978132" sldId="333"/>
            <ac:spMk id="35" creationId="{34C45550-EFCC-4120-83AA-9F533644E6E5}"/>
          </ac:spMkLst>
        </pc:spChg>
      </pc:sldChg>
      <pc:sldChg chg="modSp mod">
        <pc:chgData name="Serdar Abaci" userId="0d7ddeda-da9f-4b66-abd5-77fc51317793" providerId="ADAL" clId="{2F3ED2A5-8394-44EA-A8AD-6B281AA23B87}" dt="2025-11-27T09:25:41.608" v="48" actId="27636"/>
        <pc:sldMkLst>
          <pc:docMk/>
          <pc:sldMk cId="3121428351" sldId="334"/>
        </pc:sldMkLst>
        <pc:spChg chg="mod">
          <ac:chgData name="Serdar Abaci" userId="0d7ddeda-da9f-4b66-abd5-77fc51317793" providerId="ADAL" clId="{2F3ED2A5-8394-44EA-A8AD-6B281AA23B87}" dt="2025-11-27T09:25:41.608" v="48" actId="27636"/>
          <ac:spMkLst>
            <pc:docMk/>
            <pc:sldMk cId="3121428351" sldId="334"/>
            <ac:spMk id="4" creationId="{7335437F-4961-407A-BC5F-99EBE21C204A}"/>
          </ac:spMkLst>
        </pc:spChg>
        <pc:picChg chg="mod">
          <ac:chgData name="Serdar Abaci" userId="0d7ddeda-da9f-4b66-abd5-77fc51317793" providerId="ADAL" clId="{2F3ED2A5-8394-44EA-A8AD-6B281AA23B87}" dt="2025-11-27T09:24:05.660" v="36" actId="1076"/>
          <ac:picMkLst>
            <pc:docMk/>
            <pc:sldMk cId="3121428351" sldId="334"/>
            <ac:picMk id="5" creationId="{3C8CD891-3346-4F78-98EB-9F3CCB34FEAA}"/>
          </ac:picMkLst>
        </pc:picChg>
        <pc:picChg chg="mod">
          <ac:chgData name="Serdar Abaci" userId="0d7ddeda-da9f-4b66-abd5-77fc51317793" providerId="ADAL" clId="{2F3ED2A5-8394-44EA-A8AD-6B281AA23B87}" dt="2025-11-27T09:24:04.372" v="35" actId="1076"/>
          <ac:picMkLst>
            <pc:docMk/>
            <pc:sldMk cId="3121428351" sldId="334"/>
            <ac:picMk id="6" creationId="{BCDC70FF-9CE4-438D-A4B8-AD9D653371E0}"/>
          </ac:picMkLst>
        </pc:picChg>
      </pc:sldChg>
    </pc:docChg>
  </pc:docChgLst>
  <pc:docChgLst>
    <pc:chgData name="Serdar Abaci" userId="S::sabaci@ed.ac.uk::0d7ddeda-da9f-4b66-abd5-77fc51317793" providerId="AD" clId="Web-{DDC05057-2436-EA7C-CCF2-F67F64111044}"/>
    <pc:docChg chg="modSld">
      <pc:chgData name="Serdar Abaci" userId="S::sabaci@ed.ac.uk::0d7ddeda-da9f-4b66-abd5-77fc51317793" providerId="AD" clId="Web-{DDC05057-2436-EA7C-CCF2-F67F64111044}" dt="2025-11-27T09:28:22.995" v="7" actId="20577"/>
      <pc:docMkLst>
        <pc:docMk/>
      </pc:docMkLst>
      <pc:sldChg chg="modSp">
        <pc:chgData name="Serdar Abaci" userId="S::sabaci@ed.ac.uk::0d7ddeda-da9f-4b66-abd5-77fc51317793" providerId="AD" clId="Web-{DDC05057-2436-EA7C-CCF2-F67F64111044}" dt="2025-11-27T09:27:21.369" v="2" actId="14100"/>
        <pc:sldMkLst>
          <pc:docMk/>
          <pc:sldMk cId="2606553239" sldId="266"/>
        </pc:sldMkLst>
        <pc:spChg chg="mod">
          <ac:chgData name="Serdar Abaci" userId="S::sabaci@ed.ac.uk::0d7ddeda-da9f-4b66-abd5-77fc51317793" providerId="AD" clId="Web-{DDC05057-2436-EA7C-CCF2-F67F64111044}" dt="2025-11-27T09:27:21.369" v="2" actId="14100"/>
          <ac:spMkLst>
            <pc:docMk/>
            <pc:sldMk cId="2606553239" sldId="266"/>
            <ac:spMk id="17" creationId="{FFD80601-64FC-46D5-BD24-3066DCD32A98}"/>
          </ac:spMkLst>
        </pc:spChg>
      </pc:sldChg>
      <pc:sldChg chg="modSp">
        <pc:chgData name="Serdar Abaci" userId="S::sabaci@ed.ac.uk::0d7ddeda-da9f-4b66-abd5-77fc51317793" providerId="AD" clId="Web-{DDC05057-2436-EA7C-CCF2-F67F64111044}" dt="2025-11-27T09:28:22.995" v="7" actId="20577"/>
        <pc:sldMkLst>
          <pc:docMk/>
          <pc:sldMk cId="419058668" sldId="330"/>
        </pc:sldMkLst>
        <pc:spChg chg="mod">
          <ac:chgData name="Serdar Abaci" userId="S::sabaci@ed.ac.uk::0d7ddeda-da9f-4b66-abd5-77fc51317793" providerId="AD" clId="Web-{DDC05057-2436-EA7C-CCF2-F67F64111044}" dt="2025-11-27T09:28:22.995" v="7" actId="20577"/>
          <ac:spMkLst>
            <pc:docMk/>
            <pc:sldMk cId="419058668" sldId="330"/>
            <ac:spMk id="5" creationId="{15ACD70A-5A1D-412D-BF20-79AB14C22106}"/>
          </ac:spMkLst>
        </pc:spChg>
      </pc:sldChg>
    </pc:docChg>
  </pc:docChgLst>
  <pc:docChgLst>
    <pc:chgData name="Antonia Sewell" userId="866fcaf1-a8c1-4c4e-a2a7-8ac41c1bdbec" providerId="ADAL" clId="{D23523FF-7817-4FF0-81B9-4452E946102B}"/>
    <pc:docChg chg="custSel modSld">
      <pc:chgData name="Antonia Sewell" userId="866fcaf1-a8c1-4c4e-a2a7-8ac41c1bdbec" providerId="ADAL" clId="{D23523FF-7817-4FF0-81B9-4452E946102B}" dt="2025-11-12T11:39:06.444" v="5" actId="1076"/>
      <pc:docMkLst>
        <pc:docMk/>
      </pc:docMkLst>
      <pc:sldChg chg="addSp delSp modSp mod">
        <pc:chgData name="Antonia Sewell" userId="866fcaf1-a8c1-4c4e-a2a7-8ac41c1bdbec" providerId="ADAL" clId="{D23523FF-7817-4FF0-81B9-4452E946102B}" dt="2025-11-12T11:39:06.444" v="5" actId="1076"/>
        <pc:sldMkLst>
          <pc:docMk/>
          <pc:sldMk cId="3619558060" sldId="308"/>
        </pc:sldMkLst>
        <pc:spChg chg="mod">
          <ac:chgData name="Antonia Sewell" userId="866fcaf1-a8c1-4c4e-a2a7-8ac41c1bdbec" providerId="ADAL" clId="{D23523FF-7817-4FF0-81B9-4452E946102B}" dt="2025-11-12T11:38:49.853" v="1" actId="20577"/>
          <ac:spMkLst>
            <pc:docMk/>
            <pc:sldMk cId="3619558060" sldId="308"/>
            <ac:spMk id="4" creationId="{05924986-BD0E-00E5-3322-F4E3D9712C97}"/>
          </ac:spMkLst>
        </pc:spChg>
        <pc:picChg chg="add mod">
          <ac:chgData name="Antonia Sewell" userId="866fcaf1-a8c1-4c4e-a2a7-8ac41c1bdbec" providerId="ADAL" clId="{D23523FF-7817-4FF0-81B9-4452E946102B}" dt="2025-11-12T11:39:06.444" v="5" actId="1076"/>
          <ac:picMkLst>
            <pc:docMk/>
            <pc:sldMk cId="3619558060" sldId="308"/>
            <ac:picMk id="9" creationId="{5587CB0B-7550-4140-B01F-4D724080C3F7}"/>
          </ac:picMkLst>
        </pc:picChg>
      </pc:sldChg>
    </pc:docChg>
  </pc:docChgLst>
  <pc:docChgLst>
    <pc:chgData name="Serdar Abaci" userId="S::sabaci@ed.ac.uk::0d7ddeda-da9f-4b66-abd5-77fc51317793" providerId="AD" clId="Web-{3A751CCF-57C8-DB25-87DE-1C5A0CEDEFCC}"/>
    <pc:docChg chg="modSld">
      <pc:chgData name="Serdar Abaci" userId="S::sabaci@ed.ac.uk::0d7ddeda-da9f-4b66-abd5-77fc51317793" providerId="AD" clId="Web-{3A751CCF-57C8-DB25-87DE-1C5A0CEDEFCC}" dt="2025-11-27T10:11:17.976" v="134"/>
      <pc:docMkLst>
        <pc:docMk/>
      </pc:docMkLst>
      <pc:sldChg chg="modNotes">
        <pc:chgData name="Serdar Abaci" userId="S::sabaci@ed.ac.uk::0d7ddeda-da9f-4b66-abd5-77fc51317793" providerId="AD" clId="Web-{3A751CCF-57C8-DB25-87DE-1C5A0CEDEFCC}" dt="2025-11-27T10:03:43.196" v="1"/>
        <pc:sldMkLst>
          <pc:docMk/>
          <pc:sldMk cId="3209638637" sldId="256"/>
        </pc:sldMkLst>
      </pc:sldChg>
      <pc:sldChg chg="modNotes">
        <pc:chgData name="Serdar Abaci" userId="S::sabaci@ed.ac.uk::0d7ddeda-da9f-4b66-abd5-77fc51317793" providerId="AD" clId="Web-{3A751CCF-57C8-DB25-87DE-1C5A0CEDEFCC}" dt="2025-11-27T10:09:19.677" v="96"/>
        <pc:sldMkLst>
          <pc:docMk/>
          <pc:sldMk cId="1352695133" sldId="265"/>
        </pc:sldMkLst>
      </pc:sldChg>
      <pc:sldChg chg="modNotes">
        <pc:chgData name="Serdar Abaci" userId="S::sabaci@ed.ac.uk::0d7ddeda-da9f-4b66-abd5-77fc51317793" providerId="AD" clId="Web-{3A751CCF-57C8-DB25-87DE-1C5A0CEDEFCC}" dt="2025-11-27T10:11:17.976" v="134"/>
        <pc:sldMkLst>
          <pc:docMk/>
          <pc:sldMk cId="3619558060" sldId="308"/>
        </pc:sldMkLst>
      </pc:sldChg>
      <pc:sldChg chg="modNotes">
        <pc:chgData name="Serdar Abaci" userId="S::sabaci@ed.ac.uk::0d7ddeda-da9f-4b66-abd5-77fc51317793" providerId="AD" clId="Web-{3A751CCF-57C8-DB25-87DE-1C5A0CEDEFCC}" dt="2025-11-27T10:04:49.121" v="19"/>
        <pc:sldMkLst>
          <pc:docMk/>
          <pc:sldMk cId="2188234887" sldId="328"/>
        </pc:sldMkLst>
      </pc:sldChg>
      <pc:sldChg chg="modNotes">
        <pc:chgData name="Serdar Abaci" userId="S::sabaci@ed.ac.uk::0d7ddeda-da9f-4b66-abd5-77fc51317793" providerId="AD" clId="Web-{3A751CCF-57C8-DB25-87DE-1C5A0CEDEFCC}" dt="2025-11-27T10:05:19.810" v="27"/>
        <pc:sldMkLst>
          <pc:docMk/>
          <pc:sldMk cId="419058668" sldId="330"/>
        </pc:sldMkLst>
      </pc:sldChg>
      <pc:sldChg chg="modNotes">
        <pc:chgData name="Serdar Abaci" userId="S::sabaci@ed.ac.uk::0d7ddeda-da9f-4b66-abd5-77fc51317793" providerId="AD" clId="Web-{3A751CCF-57C8-DB25-87DE-1C5A0CEDEFCC}" dt="2025-11-27T10:07:14.158" v="54"/>
        <pc:sldMkLst>
          <pc:docMk/>
          <pc:sldMk cId="1888294186" sldId="331"/>
        </pc:sldMkLst>
      </pc:sldChg>
      <pc:sldChg chg="modNotes">
        <pc:chgData name="Serdar Abaci" userId="S::sabaci@ed.ac.uk::0d7ddeda-da9f-4b66-abd5-77fc51317793" providerId="AD" clId="Web-{3A751CCF-57C8-DB25-87DE-1C5A0CEDEFCC}" dt="2025-11-27T10:07:59.487" v="71"/>
        <pc:sldMkLst>
          <pc:docMk/>
          <pc:sldMk cId="284039448" sldId="332"/>
        </pc:sldMkLst>
      </pc:sldChg>
      <pc:sldChg chg="modNotes">
        <pc:chgData name="Serdar Abaci" userId="S::sabaci@ed.ac.uk::0d7ddeda-da9f-4b66-abd5-77fc51317793" providerId="AD" clId="Web-{3A751CCF-57C8-DB25-87DE-1C5A0CEDEFCC}" dt="2025-11-27T10:09:36.427" v="112"/>
        <pc:sldMkLst>
          <pc:docMk/>
          <pc:sldMk cId="2278978132" sldId="333"/>
        </pc:sldMkLst>
      </pc:sldChg>
      <pc:sldChg chg="modNotes">
        <pc:chgData name="Serdar Abaci" userId="S::sabaci@ed.ac.uk::0d7ddeda-da9f-4b66-abd5-77fc51317793" providerId="AD" clId="Web-{3A751CCF-57C8-DB25-87DE-1C5A0CEDEFCC}" dt="2025-11-27T10:10:26.631" v="121"/>
        <pc:sldMkLst>
          <pc:docMk/>
          <pc:sldMk cId="3121428351" sldId="33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C933C-3561-40CB-B0BC-3FBFB819A1D6}" type="datetimeFigureOut">
              <a:t>11/27/2025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372CEA-BD92-405B-B0AB-AB5DB1F10CA1}" type="slidenum">
              <a:t>‹#›</a:t>
            </a:fld>
            <a:endParaRPr lang="en-US"/>
          </a:p>
        </p:txBody>
      </p:sp>
    </p:spTree>
    <p:extLst>
      <p:ext uri="{BB962C8B-B14F-4D97-AF65-F5344CB8AC3E}">
        <p14:creationId xmlns:p14="http://schemas.microsoft.com/office/powerpoint/2010/main" val="380528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tudycorgi.com/blog/controversial-questions-topics-for-research-essay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b="1" dirty="0"/>
              <a:t>Overall Aim:</a:t>
            </a:r>
            <a:r>
              <a:rPr lang="en" dirty="0"/>
              <a:t> To develop students' critical thinking skills through engagement with AI and the evaluation of AI-generated responses.</a:t>
            </a:r>
            <a:endParaRPr lang="en-US" dirty="0"/>
          </a:p>
        </p:txBody>
      </p:sp>
      <p:sp>
        <p:nvSpPr>
          <p:cNvPr id="4" name="Slide Number Placeholder 3"/>
          <p:cNvSpPr>
            <a:spLocks noGrp="1"/>
          </p:cNvSpPr>
          <p:nvPr>
            <p:ph type="sldNum" sz="quarter" idx="5"/>
          </p:nvPr>
        </p:nvSpPr>
        <p:spPr/>
        <p:txBody>
          <a:bodyPr/>
          <a:lstStyle/>
          <a:p>
            <a:fld id="{B3372CEA-BD92-405B-B0AB-AB5DB1F10CA1}" type="slidenum">
              <a:t>1</a:t>
            </a:fld>
            <a:endParaRPr lang="en-US"/>
          </a:p>
        </p:txBody>
      </p:sp>
    </p:spTree>
    <p:extLst>
      <p:ext uri="{BB962C8B-B14F-4D97-AF65-F5344CB8AC3E}">
        <p14:creationId xmlns:p14="http://schemas.microsoft.com/office/powerpoint/2010/main" val="227346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panose="020F0502020204030204"/>
                <a:cs typeface="Calibri" panose="020F0502020204030204"/>
              </a:rPr>
              <a:t>Teacher Guide:</a:t>
            </a:r>
          </a:p>
          <a:p>
            <a:pPr marL="285750" indent="-285750">
              <a:buFont typeface="Arial"/>
              <a:buChar char="•"/>
            </a:pPr>
            <a:r>
              <a:rPr lang="en-US" dirty="0"/>
              <a:t>Present the starter task: "What are some current controversial topics?".</a:t>
            </a:r>
            <a:endParaRPr lang="en-US" dirty="0">
              <a:ea typeface="Calibri"/>
              <a:cs typeface="Calibri"/>
            </a:endParaRPr>
          </a:p>
          <a:p>
            <a:pPr marL="285750" indent="-285750">
              <a:buFont typeface="Arial"/>
              <a:buChar char="•"/>
            </a:pPr>
            <a:r>
              <a:rPr lang="en-US" dirty="0"/>
              <a:t>Facilitate a brainstorming session, encouraging students to suggest various controversial issues. Consider examples such as Free speech, Death sentence, Global warming, Gun control, and Abortion. Create a mind map of issues based on student suggestion to model different options. </a:t>
            </a:r>
            <a:endParaRPr lang="en-US" dirty="0">
              <a:ea typeface="Calibri"/>
              <a:cs typeface="Calibri"/>
            </a:endParaRPr>
          </a:p>
          <a:p>
            <a:pPr marL="285750" indent="-285750">
              <a:buFont typeface="Arial"/>
              <a:buChar char="•"/>
            </a:pPr>
            <a:r>
              <a:rPr lang="en" dirty="0"/>
              <a:t>Guide the class to choose one controversial topic for further exploration.</a:t>
            </a:r>
            <a:endParaRPr lang="en-US" dirty="0"/>
          </a:p>
          <a:p>
            <a:endParaRPr lang="en-US" dirty="0">
              <a:ea typeface="Calibri"/>
              <a:cs typeface="Calibri"/>
            </a:endParaRPr>
          </a:p>
          <a:p>
            <a:r>
              <a:rPr lang="en-US" dirty="0">
                <a:ea typeface="Calibri"/>
                <a:cs typeface="Calibri"/>
              </a:rPr>
              <a:t>Reference for controversial topics: </a:t>
            </a:r>
            <a:r>
              <a:rPr lang="en-US" dirty="0">
                <a:hlinkClick r:id="rId3"/>
              </a:rPr>
              <a:t>601 Controversial Research Topics &amp; Questions for Students | Blog StudyCorgi</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3</a:t>
            </a:fld>
            <a:endParaRPr lang="en-US"/>
          </a:p>
        </p:txBody>
      </p:sp>
    </p:spTree>
    <p:extLst>
      <p:ext uri="{BB962C8B-B14F-4D97-AF65-F5344CB8AC3E}">
        <p14:creationId xmlns:p14="http://schemas.microsoft.com/office/powerpoint/2010/main" val="2532835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b="1" dirty="0">
                <a:ea typeface="Calibri" panose="020F0502020204030204"/>
                <a:cs typeface="Calibri" panose="020F0502020204030204"/>
              </a:rPr>
              <a:t>Teacher Guide:</a:t>
            </a:r>
          </a:p>
          <a:p>
            <a:pPr marL="285750" indent="-285750">
              <a:buFont typeface="Arial"/>
              <a:buChar char="•"/>
            </a:pPr>
            <a:r>
              <a:rPr lang="en" dirty="0"/>
              <a:t>Introduce the activity of probing an AI chat about the chosen controversial topic.</a:t>
            </a:r>
            <a:endParaRPr lang="en-US" dirty="0">
              <a:ea typeface="Calibri"/>
              <a:cs typeface="Calibri"/>
            </a:endParaRPr>
          </a:p>
          <a:p>
            <a:pPr marL="285750" indent="-285750">
              <a:buFont typeface="Arial"/>
              <a:buChar char="•"/>
            </a:pPr>
            <a:r>
              <a:rPr lang="en-US" dirty="0"/>
              <a:t>Model an effective initial question on your teacher device, such as the example provided: "if you were a 16 year old living in Scotland what would your death penalty views be?". Emphasize the importance of specific framing.</a:t>
            </a:r>
            <a:endParaRPr lang="en-US" dirty="0">
              <a:ea typeface="Calibri"/>
              <a:cs typeface="Calibri"/>
            </a:endParaRPr>
          </a:p>
          <a:p>
            <a:pPr marL="285750" indent="-285750">
              <a:buFont typeface="Arial"/>
              <a:buChar char="•"/>
            </a:pPr>
            <a:r>
              <a:rPr lang="en" dirty="0"/>
              <a:t>Show the example AI response and discuss the factors it considers (Scotland's legal system, human rights values, modern attitudes towards justice).</a:t>
            </a:r>
            <a:endParaRPr lang="en-US" dirty="0"/>
          </a:p>
          <a:p>
            <a:pPr marL="285750" indent="-285750">
              <a:buFont typeface="Arial"/>
              <a:buChar char="•"/>
            </a:pPr>
            <a:r>
              <a:rPr lang="en" dirty="0"/>
              <a:t>Encourage students to "think of any questions for the chat then raise your hand!". Facilitate a process where students suggest follow-up questions to delve deeper into the AI's reasoning and potential biases.</a:t>
            </a:r>
            <a:endParaRPr lang="en-US" dirty="0"/>
          </a:p>
          <a:p>
            <a:pPr marL="285750" indent="-285750">
              <a:buFont typeface="Arial"/>
              <a:buChar char="•"/>
            </a:pPr>
            <a:r>
              <a:rPr lang="en-US" b="1" dirty="0"/>
              <a:t>Suggested AI tools include:</a:t>
            </a:r>
            <a:r>
              <a:rPr lang="en-US" dirty="0"/>
              <a:t> </a:t>
            </a:r>
            <a:r>
              <a:rPr lang="en-US" dirty="0" err="1"/>
              <a:t>MagicSchools</a:t>
            </a:r>
            <a:r>
              <a:rPr lang="en-US" dirty="0"/>
              <a:t> AI, ChatGPT, Copilot, Gemini, Brisk</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4</a:t>
            </a:fld>
            <a:endParaRPr lang="en-US"/>
          </a:p>
        </p:txBody>
      </p:sp>
    </p:spTree>
    <p:extLst>
      <p:ext uri="{BB962C8B-B14F-4D97-AF65-F5344CB8AC3E}">
        <p14:creationId xmlns:p14="http://schemas.microsoft.com/office/powerpoint/2010/main" val="383239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Teacher Guide:</a:t>
            </a:r>
          </a:p>
          <a:p>
            <a:pPr marL="285750" indent="-285750">
              <a:buFont typeface="Arial"/>
              <a:buChar char="•"/>
            </a:pPr>
            <a:r>
              <a:rPr lang="en-US" dirty="0"/>
              <a:t>Introduce the war scenario and the prompt on screen..</a:t>
            </a:r>
            <a:endParaRPr lang="en-US" dirty="0">
              <a:ea typeface="Calibri"/>
              <a:cs typeface="Calibri"/>
            </a:endParaRPr>
          </a:p>
          <a:p>
            <a:pPr marL="285750" indent="-285750">
              <a:buFont typeface="Arial"/>
              <a:buChar char="•"/>
            </a:pPr>
            <a:r>
              <a:rPr lang="en" dirty="0"/>
              <a:t>Ask students to input this prompt into an AI and note the response.</a:t>
            </a:r>
            <a:endParaRPr lang="en-US" dirty="0"/>
          </a:p>
          <a:p>
            <a:pPr marL="285750" indent="-285750">
              <a:buFont typeface="Arial"/>
              <a:buChar char="•"/>
            </a:pPr>
            <a:r>
              <a:rPr lang="en-US" b="1" dirty="0"/>
              <a:t>Suggested AI tools include:</a:t>
            </a:r>
            <a:r>
              <a:rPr lang="en-US" dirty="0"/>
              <a:t> </a:t>
            </a:r>
            <a:r>
              <a:rPr lang="en-US" dirty="0" err="1"/>
              <a:t>MagicSchools</a:t>
            </a:r>
            <a:r>
              <a:rPr lang="en-US" dirty="0"/>
              <a:t> AI, ChatGPT, Gemini</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5</a:t>
            </a:fld>
            <a:endParaRPr lang="en-US"/>
          </a:p>
        </p:txBody>
      </p:sp>
    </p:spTree>
    <p:extLst>
      <p:ext uri="{BB962C8B-B14F-4D97-AF65-F5344CB8AC3E}">
        <p14:creationId xmlns:p14="http://schemas.microsoft.com/office/powerpoint/2010/main" val="1986262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panose="020F0502020204030204"/>
                <a:cs typeface="Calibri" panose="020F0502020204030204"/>
              </a:rPr>
              <a:t>Teacher Guide:</a:t>
            </a:r>
          </a:p>
          <a:p>
            <a:pPr marL="171450" indent="-171450">
              <a:buFont typeface="Arial"/>
              <a:buChar char="•"/>
            </a:pPr>
            <a:r>
              <a:rPr lang="en-US" dirty="0"/>
              <a:t>Instruct students to modify the trolley problem prompt as noted on the slide.</a:t>
            </a:r>
            <a:endParaRPr lang="en-US" dirty="0">
              <a:ea typeface="Calibri"/>
              <a:cs typeface="Calibri"/>
            </a:endParaRPr>
          </a:p>
          <a:p>
            <a:pPr marL="171450" indent="-171450">
              <a:buFont typeface="Arial"/>
              <a:buChar char="•"/>
            </a:pPr>
            <a:r>
              <a:rPr lang="en-US" dirty="0"/>
              <a:t>Encourage students to observe how these changes in the prompt affect the AI's response and the complexity of the dilemma.</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6</a:t>
            </a:fld>
            <a:endParaRPr lang="en-US"/>
          </a:p>
        </p:txBody>
      </p:sp>
    </p:spTree>
    <p:extLst>
      <p:ext uri="{BB962C8B-B14F-4D97-AF65-F5344CB8AC3E}">
        <p14:creationId xmlns:p14="http://schemas.microsoft.com/office/powerpoint/2010/main" val="1561562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panose="020F0502020204030204"/>
                <a:cs typeface="Calibri" panose="020F0502020204030204"/>
              </a:rPr>
              <a:t>Teacher Guide:</a:t>
            </a:r>
          </a:p>
          <a:p>
            <a:pPr marL="285750" indent="-285750">
              <a:buFont typeface="Arial"/>
              <a:buChar char="•"/>
            </a:pPr>
            <a:r>
              <a:rPr lang="en-US" dirty="0"/>
              <a:t>Facilitate a class discussion around the ethical implications of AI and moral decision-making using the following questions:</a:t>
            </a:r>
            <a:endParaRPr lang="en-US" dirty="0">
              <a:ea typeface="Calibri"/>
              <a:cs typeface="Calibri"/>
            </a:endParaRPr>
          </a:p>
          <a:p>
            <a:pPr marL="742950" lvl="2" indent="-285750">
              <a:buFont typeface="Wingdings"/>
              <a:buChar char="§"/>
            </a:pPr>
            <a:r>
              <a:rPr lang="en"/>
              <a:t>Is this ethical? (Referring to AI solving moral problems)</a:t>
            </a:r>
            <a:endParaRPr lang="en-US">
              <a:ea typeface="Calibri" panose="020F0502020204030204"/>
              <a:cs typeface="Calibri" panose="020F0502020204030204"/>
            </a:endParaRPr>
          </a:p>
          <a:p>
            <a:pPr marL="742950" lvl="2" indent="-285750">
              <a:buFont typeface="Wingdings"/>
              <a:buChar char="§"/>
            </a:pPr>
            <a:r>
              <a:rPr lang="en"/>
              <a:t>Should humanity use AI to solve moral problems?</a:t>
            </a:r>
            <a:endParaRPr lang="en-US">
              <a:ea typeface="Calibri" panose="020F0502020204030204"/>
              <a:cs typeface="Calibri" panose="020F0502020204030204"/>
            </a:endParaRPr>
          </a:p>
          <a:p>
            <a:pPr marL="742950" lvl="2" indent="-285750">
              <a:buFont typeface="Wingdings"/>
              <a:buChar char="§"/>
            </a:pPr>
            <a:r>
              <a:rPr lang="en"/>
              <a:t>What problems could AI solve in the future?</a:t>
            </a:r>
            <a:endParaRPr lang="en-US">
              <a:ea typeface="Calibri" panose="020F0502020204030204"/>
              <a:cs typeface="Calibri" panose="020F0502020204030204"/>
            </a:endParaRPr>
          </a:p>
          <a:p>
            <a:pPr marL="742950" lvl="2" indent="-285750">
              <a:buFont typeface="Wingdings"/>
              <a:buChar char="§"/>
            </a:pPr>
            <a:r>
              <a:rPr lang="en"/>
              <a:t>What problems could AI create?</a:t>
            </a:r>
            <a:endParaRPr lang="en-US">
              <a:ea typeface="Calibri" panose="020F0502020204030204"/>
              <a:cs typeface="Calibri" panose="020F0502020204030204"/>
            </a:endParaRPr>
          </a:p>
          <a:p>
            <a:pPr marL="285750" indent="-285750">
              <a:buFont typeface="Arial"/>
              <a:buChar char="•"/>
            </a:pPr>
            <a:r>
              <a:rPr lang="en-US" dirty="0"/>
              <a:t>Encourage diverse perspectives and critical analysis of AI's role in ethical, moral and political dilemmas.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7</a:t>
            </a:fld>
            <a:endParaRPr lang="en-US"/>
          </a:p>
        </p:txBody>
      </p:sp>
    </p:spTree>
    <p:extLst>
      <p:ext uri="{BB962C8B-B14F-4D97-AF65-F5344CB8AC3E}">
        <p14:creationId xmlns:p14="http://schemas.microsoft.com/office/powerpoint/2010/main" val="237345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Teacher Guide:</a:t>
            </a:r>
          </a:p>
          <a:p>
            <a:pPr marL="285750" indent="-285750">
              <a:buFont typeface="Arial"/>
              <a:buChar char="•"/>
            </a:pPr>
            <a:r>
              <a:rPr lang="en-US" dirty="0"/>
              <a:t>Introduce the task of writing a report to the United Nations on AI and moral problems.</a:t>
            </a:r>
            <a:endParaRPr lang="en-US" dirty="0">
              <a:ea typeface="Calibri"/>
              <a:cs typeface="Calibri"/>
            </a:endParaRPr>
          </a:p>
          <a:p>
            <a:pPr marL="285750" indent="-285750">
              <a:buFont typeface="Arial"/>
              <a:buChar char="•"/>
            </a:pPr>
            <a:r>
              <a:rPr lang="en" dirty="0"/>
              <a:t>Clearly outline the required components of the report:</a:t>
            </a:r>
            <a:endParaRPr lang="en-US" dirty="0"/>
          </a:p>
          <a:p>
            <a:pPr marL="742950" lvl="2" indent="-285750">
              <a:buFont typeface="Wingdings"/>
              <a:buChar char="§"/>
            </a:pPr>
            <a:r>
              <a:rPr lang="en"/>
              <a:t>Begin with an introduction explaining the use of AI.</a:t>
            </a:r>
            <a:endParaRPr lang="en-US">
              <a:ea typeface="Calibri" panose="020F0502020204030204"/>
              <a:cs typeface="Calibri" panose="020F0502020204030204"/>
            </a:endParaRPr>
          </a:p>
          <a:p>
            <a:pPr marL="742950" lvl="2" indent="-285750">
              <a:buFont typeface="Wingdings"/>
              <a:buChar char="§"/>
            </a:pPr>
            <a:r>
              <a:rPr lang="en"/>
              <a:t>Include the advantages of using AI.</a:t>
            </a:r>
            <a:endParaRPr lang="en-US">
              <a:ea typeface="Calibri" panose="020F0502020204030204"/>
              <a:cs typeface="Calibri" panose="020F0502020204030204"/>
            </a:endParaRPr>
          </a:p>
          <a:p>
            <a:pPr marL="742950" lvl="2" indent="-285750">
              <a:buFont typeface="Wingdings"/>
              <a:buChar char="§"/>
            </a:pPr>
            <a:r>
              <a:rPr lang="en"/>
              <a:t>Include the disadvantages of using AI.</a:t>
            </a:r>
            <a:endParaRPr lang="en-US">
              <a:ea typeface="Calibri" panose="020F0502020204030204"/>
              <a:cs typeface="Calibri" panose="020F0502020204030204"/>
            </a:endParaRPr>
          </a:p>
          <a:p>
            <a:pPr marL="742950" lvl="2" indent="-285750">
              <a:buFont typeface="Wingdings"/>
              <a:buChar char="§"/>
            </a:pPr>
            <a:r>
              <a:rPr lang="en"/>
              <a:t>Conclude if AI is a reliable way to solve moral problems.</a:t>
            </a:r>
            <a:endParaRPr lang="en-US">
              <a:ea typeface="Calibri" panose="020F0502020204030204"/>
              <a:cs typeface="Calibri" panose="020F0502020204030204"/>
            </a:endParaRPr>
          </a:p>
          <a:p>
            <a:pPr marL="742950" lvl="2" indent="-285750">
              <a:buFont typeface="Wingdings"/>
              <a:buChar char="§"/>
            </a:pPr>
            <a:r>
              <a:rPr lang="en-US"/>
              <a:t>The report should be completed individually and teachers should allow between 15-25 minutes depending on lesson time. This could be completed over the entirety of a learning period if the timetable permits. AI can be used to create the report however this must be checked and sourced. The report should be around two pages of A4 long if written or around 800 words if typed. </a:t>
            </a:r>
            <a:endParaRPr lang="en-US">
              <a:ea typeface="Calibri" panose="020F0502020204030204"/>
              <a:cs typeface="Calibri" panose="020F0502020204030204"/>
            </a:endParaRPr>
          </a:p>
          <a:p>
            <a:pPr marL="285750" indent="-285750">
              <a:buFont typeface="Arial"/>
              <a:buChar char="•"/>
            </a:pPr>
            <a:r>
              <a:rPr lang="en" dirty="0"/>
              <a:t>You may want to briefly discuss examples of moral issues, such as those shown on the slide (Privacy, Honesty, Fairness, Cultural Sensitivity, Workplace Ethics, Animal Rights).</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8</a:t>
            </a:fld>
            <a:endParaRPr lang="en-US"/>
          </a:p>
        </p:txBody>
      </p:sp>
    </p:spTree>
    <p:extLst>
      <p:ext uri="{BB962C8B-B14F-4D97-AF65-F5344CB8AC3E}">
        <p14:creationId xmlns:p14="http://schemas.microsoft.com/office/powerpoint/2010/main" val="1381968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b="1" dirty="0">
                <a:ea typeface="Calibri"/>
                <a:cs typeface="Calibri"/>
              </a:rPr>
              <a:t>Teacher Guide:</a:t>
            </a:r>
          </a:p>
          <a:p>
            <a:pPr marL="285750" indent="-285750">
              <a:buFont typeface="Arial"/>
              <a:buChar char="•"/>
            </a:pPr>
            <a:r>
              <a:rPr lang="en" dirty="0"/>
              <a:t>Introduce the extension task: getting feedback on their UN report from an AI chat.</a:t>
            </a:r>
            <a:endParaRPr lang="en-US" dirty="0">
              <a:ea typeface="Calibri"/>
              <a:cs typeface="Calibri"/>
            </a:endParaRPr>
          </a:p>
          <a:p>
            <a:pPr marL="285750" indent="-285750">
              <a:buFont typeface="Arial"/>
              <a:buChar char="•"/>
            </a:pPr>
            <a:r>
              <a:rPr lang="en-US" dirty="0"/>
              <a:t>Instruct students to ask the AI for feedback, encouraging them to ask for specific support and about skills such as knowledge, evaluation, and analysis.</a:t>
            </a:r>
            <a:endParaRPr lang="en-US" dirty="0">
              <a:ea typeface="Calibri"/>
              <a:cs typeface="Calibri"/>
            </a:endParaRPr>
          </a:p>
          <a:p>
            <a:pPr marL="285750" indent="-285750">
              <a:buFont typeface="Arial"/>
              <a:buChar char="•"/>
            </a:pPr>
            <a:r>
              <a:rPr lang="en" dirty="0"/>
              <a:t>Prompt students to consider: "Can you trust this feedback?", reinforcing the need for critical evaluation of AI output.</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9</a:t>
            </a:fld>
            <a:endParaRPr lang="en-US"/>
          </a:p>
        </p:txBody>
      </p:sp>
    </p:spTree>
    <p:extLst>
      <p:ext uri="{BB962C8B-B14F-4D97-AF65-F5344CB8AC3E}">
        <p14:creationId xmlns:p14="http://schemas.microsoft.com/office/powerpoint/2010/main" val="1686516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Teacher Guide:</a:t>
            </a:r>
          </a:p>
          <a:p>
            <a:pPr marL="285750" indent="-285750">
              <a:buFont typeface="Arial"/>
              <a:buChar char="•"/>
            </a:pPr>
            <a:r>
              <a:rPr lang="en-US" dirty="0"/>
              <a:t>Instruct students to choose a debate topic.</a:t>
            </a:r>
            <a:endParaRPr lang="en-US" dirty="0">
              <a:ea typeface="Calibri"/>
              <a:cs typeface="Calibri"/>
            </a:endParaRPr>
          </a:p>
          <a:p>
            <a:pPr marL="285750" indent="-285750">
              <a:buFont typeface="Arial"/>
              <a:buChar char="•"/>
            </a:pPr>
            <a:r>
              <a:rPr lang="en-US" dirty="0"/>
              <a:t>Guide them to engage an AI in a debate about this topic, specifically asking the AI to play the other side of their own argument. The slide shows an example of asking the AI to play devil's advocate in a death penalty debate.</a:t>
            </a:r>
            <a:endParaRPr lang="en-US" dirty="0">
              <a:ea typeface="Calibri"/>
              <a:cs typeface="Calibri"/>
            </a:endParaRPr>
          </a:p>
          <a:p>
            <a:pPr marL="285750" indent="-285750">
              <a:buFont typeface="Arial"/>
              <a:buChar char="•"/>
            </a:pPr>
            <a:r>
              <a:rPr lang="en" dirty="0"/>
              <a:t>After the debates, lead a final discussion on the potential for AI to replace human debate in the future.</a:t>
            </a:r>
            <a:endParaRPr lang="en-US" dirty="0"/>
          </a:p>
          <a:p>
            <a:pPr marL="285750" indent="-285750">
              <a:buFont typeface="Arial"/>
              <a:buChar char="•"/>
            </a:pPr>
            <a:r>
              <a:rPr lang="en-US" b="1" dirty="0"/>
              <a:t>Suggested AI tools include:</a:t>
            </a:r>
            <a:r>
              <a:rPr lang="en-US" dirty="0"/>
              <a:t> </a:t>
            </a:r>
            <a:r>
              <a:rPr lang="en-US" dirty="0" err="1"/>
              <a:t>MagicSchools</a:t>
            </a:r>
            <a:r>
              <a:rPr lang="en-US" dirty="0"/>
              <a:t> AI (</a:t>
            </a:r>
            <a:r>
              <a:rPr lang="en-US" dirty="0" err="1"/>
              <a:t>debatebot</a:t>
            </a:r>
            <a:r>
              <a:rPr lang="en-US" dirty="0"/>
              <a:t>), Brisk</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3372CEA-BD92-405B-B0AB-AB5DB1F10CA1}" type="slidenum">
              <a:t>10</a:t>
            </a:fld>
            <a:endParaRPr lang="en-US"/>
          </a:p>
        </p:txBody>
      </p:sp>
    </p:spTree>
    <p:extLst>
      <p:ext uri="{BB962C8B-B14F-4D97-AF65-F5344CB8AC3E}">
        <p14:creationId xmlns:p14="http://schemas.microsoft.com/office/powerpoint/2010/main" val="38857037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180EAE-0F9C-4FFA-9E15-DF420D6D709D}"/>
              </a:ext>
            </a:extLst>
          </p:cNvPr>
          <p:cNvSpPr/>
          <p:nvPr userDrawn="1"/>
        </p:nvSpPr>
        <p:spPr>
          <a:xfrm>
            <a:off x="367863" y="534571"/>
            <a:ext cx="11456276" cy="5815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11" name="Picture Placeholder 4">
            <a:extLst>
              <a:ext uri="{FF2B5EF4-FFF2-40B4-BE49-F238E27FC236}">
                <a16:creationId xmlns:a16="http://schemas.microsoft.com/office/drawing/2014/main" id="{1508B3DA-F37D-4EFF-8D5E-7BD4C1BC2910}"/>
              </a:ext>
            </a:extLst>
          </p:cNvPr>
          <p:cNvSpPr>
            <a:spLocks noGrp="1"/>
          </p:cNvSpPr>
          <p:nvPr>
            <p:ph type="pic" sz="quarter" idx="10"/>
          </p:nvPr>
        </p:nvSpPr>
        <p:spPr>
          <a:xfrm>
            <a:off x="6288262" y="1026885"/>
            <a:ext cx="4612210" cy="4804228"/>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
        <p:nvSpPr>
          <p:cNvPr id="12" name="Rectangle 11">
            <a:extLst>
              <a:ext uri="{FF2B5EF4-FFF2-40B4-BE49-F238E27FC236}">
                <a16:creationId xmlns:a16="http://schemas.microsoft.com/office/drawing/2014/main" id="{03E172DF-05D9-440A-A078-84F4AA63A3A6}"/>
              </a:ext>
            </a:extLst>
          </p:cNvPr>
          <p:cNvSpPr/>
          <p:nvPr userDrawn="1"/>
        </p:nvSpPr>
        <p:spPr>
          <a:xfrm>
            <a:off x="1008993" y="1466850"/>
            <a:ext cx="4430197" cy="31512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Tree>
    <p:extLst>
      <p:ext uri="{BB962C8B-B14F-4D97-AF65-F5344CB8AC3E}">
        <p14:creationId xmlns:p14="http://schemas.microsoft.com/office/powerpoint/2010/main" val="216429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180EAE-0F9C-4FFA-9E15-DF420D6D709D}"/>
              </a:ext>
            </a:extLst>
          </p:cNvPr>
          <p:cNvSpPr/>
          <p:nvPr userDrawn="1"/>
        </p:nvSpPr>
        <p:spPr>
          <a:xfrm>
            <a:off x="367863" y="534571"/>
            <a:ext cx="11456276" cy="5815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10" name="Rectangle 9">
            <a:extLst>
              <a:ext uri="{FF2B5EF4-FFF2-40B4-BE49-F238E27FC236}">
                <a16:creationId xmlns:a16="http://schemas.microsoft.com/office/drawing/2014/main" id="{6FEC4C0C-235E-4BF3-9FF3-3BED8E2EBB83}"/>
              </a:ext>
            </a:extLst>
          </p:cNvPr>
          <p:cNvSpPr/>
          <p:nvPr userDrawn="1"/>
        </p:nvSpPr>
        <p:spPr>
          <a:xfrm>
            <a:off x="10900472" y="1026885"/>
            <a:ext cx="645764" cy="48042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11" name="Picture Placeholder 4">
            <a:extLst>
              <a:ext uri="{FF2B5EF4-FFF2-40B4-BE49-F238E27FC236}">
                <a16:creationId xmlns:a16="http://schemas.microsoft.com/office/drawing/2014/main" id="{1508B3DA-F37D-4EFF-8D5E-7BD4C1BC2910}"/>
              </a:ext>
            </a:extLst>
          </p:cNvPr>
          <p:cNvSpPr>
            <a:spLocks noGrp="1"/>
          </p:cNvSpPr>
          <p:nvPr>
            <p:ph type="pic" sz="quarter" idx="10"/>
          </p:nvPr>
        </p:nvSpPr>
        <p:spPr>
          <a:xfrm>
            <a:off x="6288262" y="1026885"/>
            <a:ext cx="4612210" cy="4804228"/>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
        <p:nvSpPr>
          <p:cNvPr id="12" name="Rectangle 11">
            <a:extLst>
              <a:ext uri="{FF2B5EF4-FFF2-40B4-BE49-F238E27FC236}">
                <a16:creationId xmlns:a16="http://schemas.microsoft.com/office/drawing/2014/main" id="{03E172DF-05D9-440A-A078-84F4AA63A3A6}"/>
              </a:ext>
            </a:extLst>
          </p:cNvPr>
          <p:cNvSpPr/>
          <p:nvPr userDrawn="1"/>
        </p:nvSpPr>
        <p:spPr>
          <a:xfrm>
            <a:off x="1008993" y="1466850"/>
            <a:ext cx="4430197" cy="31512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Tree>
    <p:extLst>
      <p:ext uri="{BB962C8B-B14F-4D97-AF65-F5344CB8AC3E}">
        <p14:creationId xmlns:p14="http://schemas.microsoft.com/office/powerpoint/2010/main" val="2255720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0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180EAE-0F9C-4FFA-9E15-DF420D6D709D}"/>
              </a:ext>
            </a:extLst>
          </p:cNvPr>
          <p:cNvSpPr/>
          <p:nvPr userDrawn="1"/>
        </p:nvSpPr>
        <p:spPr>
          <a:xfrm>
            <a:off x="367863" y="534571"/>
            <a:ext cx="11456276" cy="5815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10" name="Rectangle 9">
            <a:extLst>
              <a:ext uri="{FF2B5EF4-FFF2-40B4-BE49-F238E27FC236}">
                <a16:creationId xmlns:a16="http://schemas.microsoft.com/office/drawing/2014/main" id="{6FEC4C0C-235E-4BF3-9FF3-3BED8E2EBB83}"/>
              </a:ext>
            </a:extLst>
          </p:cNvPr>
          <p:cNvSpPr/>
          <p:nvPr userDrawn="1"/>
        </p:nvSpPr>
        <p:spPr>
          <a:xfrm>
            <a:off x="10900472" y="1026884"/>
            <a:ext cx="645764" cy="480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12" name="Rectangle 11">
            <a:extLst>
              <a:ext uri="{FF2B5EF4-FFF2-40B4-BE49-F238E27FC236}">
                <a16:creationId xmlns:a16="http://schemas.microsoft.com/office/drawing/2014/main" id="{03E172DF-05D9-440A-A078-84F4AA63A3A6}"/>
              </a:ext>
            </a:extLst>
          </p:cNvPr>
          <p:cNvSpPr/>
          <p:nvPr userDrawn="1"/>
        </p:nvSpPr>
        <p:spPr>
          <a:xfrm>
            <a:off x="1008993" y="1466850"/>
            <a:ext cx="4430197" cy="31512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Tree>
    <p:extLst>
      <p:ext uri="{BB962C8B-B14F-4D97-AF65-F5344CB8AC3E}">
        <p14:creationId xmlns:p14="http://schemas.microsoft.com/office/powerpoint/2010/main" val="3069593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10919F-EAD9-4195-9D9A-9022B4DAC9DF}"/>
              </a:ext>
            </a:extLst>
          </p:cNvPr>
          <p:cNvSpPr/>
          <p:nvPr userDrawn="1"/>
        </p:nvSpPr>
        <p:spPr>
          <a:xfrm>
            <a:off x="609600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6963801" y="1279358"/>
            <a:ext cx="4299284" cy="4299284"/>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
        <p:nvSpPr>
          <p:cNvPr id="3" name="Text Placeholder 2">
            <a:extLst>
              <a:ext uri="{FF2B5EF4-FFF2-40B4-BE49-F238E27FC236}">
                <a16:creationId xmlns:a16="http://schemas.microsoft.com/office/drawing/2014/main" id="{D4E55C8A-79CE-5DA2-DC13-A8298FADEF34}"/>
              </a:ext>
            </a:extLst>
          </p:cNvPr>
          <p:cNvSpPr>
            <a:spLocks noGrp="1"/>
          </p:cNvSpPr>
          <p:nvPr>
            <p:ph idx="1"/>
          </p:nvPr>
        </p:nvSpPr>
        <p:spPr>
          <a:xfrm>
            <a:off x="838200" y="1825625"/>
            <a:ext cx="4522557"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303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10919F-EAD9-4195-9D9A-9022B4DAC9DF}"/>
              </a:ext>
            </a:extLst>
          </p:cNvPr>
          <p:cNvSpPr/>
          <p:nvPr userDrawn="1"/>
        </p:nvSpPr>
        <p:spPr>
          <a:xfrm>
            <a:off x="6096000" y="0"/>
            <a:ext cx="6096000" cy="685800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6963801" y="1279358"/>
            <a:ext cx="4299284" cy="4299284"/>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3639994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B1C93A-74D6-4D74-9013-4CC54B3F94D6}"/>
              </a:ext>
            </a:extLst>
          </p:cNvPr>
          <p:cNvSpPr/>
          <p:nvPr userDrawn="1"/>
        </p:nvSpPr>
        <p:spPr>
          <a:xfrm>
            <a:off x="2422357" y="565869"/>
            <a:ext cx="9041509" cy="57204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0" y="0"/>
            <a:ext cx="6756400" cy="5939590"/>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20648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5_Title Slid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B1C93A-74D6-4D74-9013-4CC54B3F94D6}"/>
              </a:ext>
            </a:extLst>
          </p:cNvPr>
          <p:cNvSpPr/>
          <p:nvPr userDrawn="1"/>
        </p:nvSpPr>
        <p:spPr>
          <a:xfrm>
            <a:off x="2422357" y="565869"/>
            <a:ext cx="9041509" cy="57204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0" y="1229710"/>
            <a:ext cx="6756400" cy="4141077"/>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412131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6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B1C93A-74D6-4D74-9013-4CC54B3F94D6}"/>
              </a:ext>
            </a:extLst>
          </p:cNvPr>
          <p:cNvSpPr/>
          <p:nvPr userDrawn="1"/>
        </p:nvSpPr>
        <p:spPr>
          <a:xfrm>
            <a:off x="2408397" y="568791"/>
            <a:ext cx="9041509" cy="57204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pic>
        <p:nvPicPr>
          <p:cNvPr id="8" name="Picture 7" descr="A purple and blue gradient&#10;&#10;AI-generated content may be incorrect.">
            <a:extLst>
              <a:ext uri="{FF2B5EF4-FFF2-40B4-BE49-F238E27FC236}">
                <a16:creationId xmlns:a16="http://schemas.microsoft.com/office/drawing/2014/main" id="{53E348DE-B70F-5B12-B588-E03B52D9874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67862" y="1402584"/>
            <a:ext cx="6388538" cy="3974005"/>
          </a:xfrm>
          <a:prstGeom prst="rect">
            <a:avLst/>
          </a:prstGeom>
        </p:spPr>
      </p:pic>
      <p:sp>
        <p:nvSpPr>
          <p:cNvPr id="4" name="Media Placeholder 3">
            <a:extLst>
              <a:ext uri="{FF2B5EF4-FFF2-40B4-BE49-F238E27FC236}">
                <a16:creationId xmlns:a16="http://schemas.microsoft.com/office/drawing/2014/main" id="{43D8D106-7996-000B-D46B-4B44A4DBB513}"/>
              </a:ext>
            </a:extLst>
          </p:cNvPr>
          <p:cNvSpPr>
            <a:spLocks noGrp="1"/>
          </p:cNvSpPr>
          <p:nvPr>
            <p:ph type="media" sz="quarter" idx="11"/>
          </p:nvPr>
        </p:nvSpPr>
        <p:spPr>
          <a:xfrm>
            <a:off x="367862" y="1414188"/>
            <a:ext cx="6388538" cy="3962401"/>
          </a:xfrm>
        </p:spPr>
        <p:txBody>
          <a:bodyPr/>
          <a:lstStyle/>
          <a:p>
            <a:endParaRPr lang="en-US"/>
          </a:p>
        </p:txBody>
      </p:sp>
    </p:spTree>
    <p:extLst>
      <p:ext uri="{BB962C8B-B14F-4D97-AF65-F5344CB8AC3E}">
        <p14:creationId xmlns:p14="http://schemas.microsoft.com/office/powerpoint/2010/main" val="1622643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A4ED0391-0163-4F70-825F-98434AC3A585}"/>
              </a:ext>
            </a:extLst>
          </p:cNvPr>
          <p:cNvSpPr>
            <a:spLocks noGrp="1"/>
          </p:cNvSpPr>
          <p:nvPr>
            <p:ph type="pic" sz="quarter" idx="11"/>
          </p:nvPr>
        </p:nvSpPr>
        <p:spPr>
          <a:xfrm>
            <a:off x="6096000" y="0"/>
            <a:ext cx="6096000" cy="6858000"/>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3324795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E92BFD-AA5E-42C5-BE56-347BA2759E80}"/>
              </a:ext>
            </a:extLst>
          </p:cNvPr>
          <p:cNvSpPr/>
          <p:nvPr userDrawn="1"/>
        </p:nvSpPr>
        <p:spPr>
          <a:xfrm>
            <a:off x="5484603" y="802105"/>
            <a:ext cx="5740876" cy="2102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6279763" y="1512917"/>
            <a:ext cx="5912237" cy="5345083"/>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2499525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0" y="0"/>
            <a:ext cx="12192000" cy="6858000"/>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2407756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E632E2E0-7E23-4339-8B07-0E1AC0A1ED85}"/>
              </a:ext>
            </a:extLst>
          </p:cNvPr>
          <p:cNvSpPr>
            <a:spLocks noGrp="1"/>
          </p:cNvSpPr>
          <p:nvPr>
            <p:ph type="pic" sz="quarter" idx="11"/>
          </p:nvPr>
        </p:nvSpPr>
        <p:spPr>
          <a:xfrm>
            <a:off x="1367083" y="476815"/>
            <a:ext cx="3921987" cy="3728450"/>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
        <p:nvSpPr>
          <p:cNvPr id="5" name="Picture Placeholder 4">
            <a:extLst>
              <a:ext uri="{FF2B5EF4-FFF2-40B4-BE49-F238E27FC236}">
                <a16:creationId xmlns:a16="http://schemas.microsoft.com/office/drawing/2014/main" id="{CD3D8303-7603-4895-8612-50FB79139B7F}"/>
              </a:ext>
            </a:extLst>
          </p:cNvPr>
          <p:cNvSpPr>
            <a:spLocks noGrp="1"/>
          </p:cNvSpPr>
          <p:nvPr>
            <p:ph type="pic" sz="quarter" idx="10"/>
          </p:nvPr>
        </p:nvSpPr>
        <p:spPr>
          <a:xfrm>
            <a:off x="5782595" y="476815"/>
            <a:ext cx="3920549" cy="2848752"/>
          </a:xfrm>
          <a:pattFill prst="pct5">
            <a:fgClr>
              <a:schemeClr val="tx1">
                <a:lumMod val="85000"/>
                <a:lumOff val="15000"/>
              </a:schemeClr>
            </a:fgClr>
            <a:bgClr>
              <a:schemeClr val="bg1"/>
            </a:bgClr>
          </a:patt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
        <p:nvSpPr>
          <p:cNvPr id="3" name="Rectangle 2">
            <a:extLst>
              <a:ext uri="{FF2B5EF4-FFF2-40B4-BE49-F238E27FC236}">
                <a16:creationId xmlns:a16="http://schemas.microsoft.com/office/drawing/2014/main" id="{59B9367A-8318-4EB9-B521-E9DA9F8F1092}"/>
              </a:ext>
            </a:extLst>
          </p:cNvPr>
          <p:cNvSpPr/>
          <p:nvPr userDrawn="1"/>
        </p:nvSpPr>
        <p:spPr>
          <a:xfrm flipH="1">
            <a:off x="5782595" y="3817616"/>
            <a:ext cx="3920549" cy="3876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Tree>
    <p:extLst>
      <p:ext uri="{BB962C8B-B14F-4D97-AF65-F5344CB8AC3E}">
        <p14:creationId xmlns:p14="http://schemas.microsoft.com/office/powerpoint/2010/main" val="2013199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5CAA783-29DA-8B6B-F96D-08332FD93DE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6096000" cy="6858000"/>
          </a:xfrm>
          <a:prstGeom prst="rect">
            <a:avLst/>
          </a:prstGeom>
        </p:spPr>
      </p:pic>
      <p:sp>
        <p:nvSpPr>
          <p:cNvPr id="3" name="Rectangle 2">
            <a:extLst>
              <a:ext uri="{FF2B5EF4-FFF2-40B4-BE49-F238E27FC236}">
                <a16:creationId xmlns:a16="http://schemas.microsoft.com/office/drawing/2014/main" id="{00FF7072-AAA5-4268-BE7A-9400814AD9E8}"/>
              </a:ext>
            </a:extLst>
          </p:cNvPr>
          <p:cNvSpPr/>
          <p:nvPr userDrawn="1"/>
        </p:nvSpPr>
        <p:spPr>
          <a:xfrm>
            <a:off x="7529902" y="1730978"/>
            <a:ext cx="2712034" cy="1498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ontserrat" pitchFamily="2" charset="77"/>
            </a:endParaRPr>
          </a:p>
        </p:txBody>
      </p:sp>
    </p:spTree>
    <p:extLst>
      <p:ext uri="{BB962C8B-B14F-4D97-AF65-F5344CB8AC3E}">
        <p14:creationId xmlns:p14="http://schemas.microsoft.com/office/powerpoint/2010/main" val="862779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38AE19-0C63-878C-09CD-F4977C29FD5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923973" y="0"/>
            <a:ext cx="3268027" cy="6858000"/>
          </a:xfrm>
          <a:prstGeom prst="rect">
            <a:avLst/>
          </a:prstGeom>
        </p:spPr>
      </p:pic>
      <p:sp>
        <p:nvSpPr>
          <p:cNvPr id="15" name="Picture Placeholder 4">
            <a:extLst>
              <a:ext uri="{FF2B5EF4-FFF2-40B4-BE49-F238E27FC236}">
                <a16:creationId xmlns:a16="http://schemas.microsoft.com/office/drawing/2014/main" id="{2499220F-3428-4263-91ED-9CD7E6B49EFC}"/>
              </a:ext>
            </a:extLst>
          </p:cNvPr>
          <p:cNvSpPr>
            <a:spLocks noGrp="1"/>
          </p:cNvSpPr>
          <p:nvPr>
            <p:ph type="pic" sz="quarter" idx="15"/>
          </p:nvPr>
        </p:nvSpPr>
        <p:spPr>
          <a:xfrm>
            <a:off x="7869482" y="508000"/>
            <a:ext cx="3357318" cy="5812479"/>
          </a:xfrm>
          <a:solidFill>
            <a:schemeClr val="accent6"/>
          </a:solid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
        <p:nvSpPr>
          <p:cNvPr id="7" name="Picture Placeholder 4">
            <a:extLst>
              <a:ext uri="{FF2B5EF4-FFF2-40B4-BE49-F238E27FC236}">
                <a16:creationId xmlns:a16="http://schemas.microsoft.com/office/drawing/2014/main" id="{3414317C-3659-4ED6-BDB6-2A9B8FA88C07}"/>
              </a:ext>
            </a:extLst>
          </p:cNvPr>
          <p:cNvSpPr>
            <a:spLocks noGrp="1"/>
          </p:cNvSpPr>
          <p:nvPr>
            <p:ph type="pic" sz="quarter" idx="18"/>
          </p:nvPr>
        </p:nvSpPr>
        <p:spPr>
          <a:xfrm>
            <a:off x="4322519" y="508000"/>
            <a:ext cx="3357318" cy="5812479"/>
          </a:xfrm>
          <a:solidFill>
            <a:schemeClr val="bg2"/>
          </a:solidFill>
        </p:spPr>
        <p:txBody>
          <a:bodyPr>
            <a:normAutofit/>
          </a:bodyPr>
          <a:lstStyle>
            <a:lvl1pPr>
              <a:defRPr sz="1600" b="0" i="0">
                <a:latin typeface="Montserrat" pitchFamily="2"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954127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6E29F7-9E13-4CD4-9AAC-E31609B6A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B304840-EC8D-48DD-92D4-34A6F45581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0A7A52A-D970-4268-B967-756EF1009E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ontserrat" pitchFamily="2" charset="77"/>
              </a:defRPr>
            </a:lvl1pPr>
          </a:lstStyle>
          <a:p>
            <a:fld id="{3C99C195-CA05-4A2B-9203-212AA3A64FB4}" type="datetimeFigureOut">
              <a:rPr lang="en-US" smtClean="0"/>
              <a:pPr/>
              <a:t>11/27/2025</a:t>
            </a:fld>
            <a:endParaRPr lang="en-US"/>
          </a:p>
        </p:txBody>
      </p:sp>
      <p:sp>
        <p:nvSpPr>
          <p:cNvPr id="5" name="Footer Placeholder 4">
            <a:extLst>
              <a:ext uri="{FF2B5EF4-FFF2-40B4-BE49-F238E27FC236}">
                <a16:creationId xmlns:a16="http://schemas.microsoft.com/office/drawing/2014/main" id="{38812754-0101-4D47-850E-35E580F920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ontserrat" pitchFamily="2" charset="77"/>
              </a:defRPr>
            </a:lvl1pPr>
          </a:lstStyle>
          <a:p>
            <a:endParaRPr lang="en-US"/>
          </a:p>
        </p:txBody>
      </p:sp>
      <p:sp>
        <p:nvSpPr>
          <p:cNvPr id="6" name="Slide Number Placeholder 5">
            <a:extLst>
              <a:ext uri="{FF2B5EF4-FFF2-40B4-BE49-F238E27FC236}">
                <a16:creationId xmlns:a16="http://schemas.microsoft.com/office/drawing/2014/main" id="{4EDF6F73-66CD-4142-8040-F2E311B96F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ontserrat" pitchFamily="2" charset="77"/>
              </a:defRPr>
            </a:lvl1pPr>
          </a:lstStyle>
          <a:p>
            <a:fld id="{DF7FB4A4-DEA5-4FE6-BB3B-1DFE086ABE32}" type="slidenum">
              <a:rPr lang="en-US" smtClean="0"/>
              <a:pPr/>
              <a:t>‹#›</a:t>
            </a:fld>
            <a:endParaRPr lang="en-US"/>
          </a:p>
        </p:txBody>
      </p:sp>
    </p:spTree>
    <p:extLst>
      <p:ext uri="{BB962C8B-B14F-4D97-AF65-F5344CB8AC3E}">
        <p14:creationId xmlns:p14="http://schemas.microsoft.com/office/powerpoint/2010/main" val="2029497861"/>
      </p:ext>
    </p:extLst>
  </p:cSld>
  <p:clrMap bg1="lt1" tx1="dk1" bg2="lt2" tx2="dk2" accent1="accent1" accent2="accent2" accent3="accent3" accent4="accent4" accent5="accent5" accent6="accent6" hlink="hlink" folHlink="folHlink"/>
  <p:sldLayoutIdLst>
    <p:sldLayoutId id="2147483652" r:id="rId1"/>
    <p:sldLayoutId id="2147483690" r:id="rId2"/>
    <p:sldLayoutId id="2147483689" r:id="rId3"/>
    <p:sldLayoutId id="2147483654" r:id="rId4"/>
    <p:sldLayoutId id="2147483686" r:id="rId5"/>
    <p:sldLayoutId id="2147483655" r:id="rId6"/>
    <p:sldLayoutId id="2147483684" r:id="rId7"/>
    <p:sldLayoutId id="2147483685" r:id="rId8"/>
    <p:sldLayoutId id="2147483656" r:id="rId9"/>
    <p:sldLayoutId id="2147483657" r:id="rId10"/>
    <p:sldLayoutId id="2147483659" r:id="rId11"/>
    <p:sldLayoutId id="2147483660" r:id="rId12"/>
    <p:sldLayoutId id="2147483675" r:id="rId13"/>
    <p:sldLayoutId id="2147483668" r:id="rId14"/>
  </p:sldLayoutIdLst>
  <p:txStyles>
    <p:title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Tx/>
        <a:buBlip>
          <a:blip r:embed="rId16"/>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16"/>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16"/>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16"/>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16"/>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E84E126-98CB-4200-9740-2CBDCE55CBD7}"/>
              </a:ext>
            </a:extLst>
          </p:cNvPr>
          <p:cNvSpPr>
            <a:spLocks noGrp="1"/>
          </p:cNvSpPr>
          <p:nvPr>
            <p:ph type="pic" sz="quarter" idx="10"/>
          </p:nvPr>
        </p:nvSpPr>
        <p:spPr>
          <a:blipFill>
            <a:blip r:embed="rId4"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4" name="TextBox 3">
            <a:extLst>
              <a:ext uri="{FF2B5EF4-FFF2-40B4-BE49-F238E27FC236}">
                <a16:creationId xmlns:a16="http://schemas.microsoft.com/office/drawing/2014/main" id="{D7A84730-E666-47AF-B296-1DE0B48C86D1}"/>
              </a:ext>
            </a:extLst>
          </p:cNvPr>
          <p:cNvSpPr txBox="1"/>
          <p:nvPr/>
        </p:nvSpPr>
        <p:spPr>
          <a:xfrm>
            <a:off x="914433" y="2203524"/>
            <a:ext cx="5048681" cy="2400657"/>
          </a:xfrm>
          <a:prstGeom prst="rect">
            <a:avLst/>
          </a:prstGeom>
          <a:noFill/>
        </p:spPr>
        <p:txBody>
          <a:bodyPr wrap="square" rtlCol="0">
            <a:spAutoFit/>
          </a:bodyPr>
          <a:lstStyle/>
          <a:p>
            <a:pPr>
              <a:lnSpc>
                <a:spcPts val="6000"/>
              </a:lnSpc>
            </a:pPr>
            <a:r>
              <a:rPr lang="en-US" sz="6000" b="1" dirty="0">
                <a:latin typeface="Montserrat" pitchFamily="2" charset="77"/>
                <a:ea typeface="Roboto Medium" panose="02000000000000000000" pitchFamily="2" charset="0"/>
                <a:cs typeface="Poppins SemiBold" panose="00000700000000000000" pitchFamily="2" charset="0"/>
              </a:rPr>
              <a:t>Critical Thinking with AI</a:t>
            </a:r>
          </a:p>
        </p:txBody>
      </p:sp>
      <p:sp>
        <p:nvSpPr>
          <p:cNvPr id="15" name="TextBox 14">
            <a:extLst>
              <a:ext uri="{FF2B5EF4-FFF2-40B4-BE49-F238E27FC236}">
                <a16:creationId xmlns:a16="http://schemas.microsoft.com/office/drawing/2014/main" id="{1CF51FA2-D8B6-445D-8942-29CE04789CDF}"/>
              </a:ext>
            </a:extLst>
          </p:cNvPr>
          <p:cNvSpPr txBox="1"/>
          <p:nvPr/>
        </p:nvSpPr>
        <p:spPr>
          <a:xfrm>
            <a:off x="9666514" y="6424787"/>
            <a:ext cx="2249715" cy="276999"/>
          </a:xfrm>
          <a:prstGeom prst="rect">
            <a:avLst/>
          </a:prstGeom>
          <a:noFill/>
        </p:spPr>
        <p:txBody>
          <a:bodyPr wrap="square" rtlCol="0">
            <a:spAutoFit/>
          </a:bodyPr>
          <a:lstStyle/>
          <a:p>
            <a:pPr algn="r"/>
            <a:r>
              <a:rPr lang="en-US" sz="1200" dirty="0" err="1">
                <a:solidFill>
                  <a:schemeClr val="bg1"/>
                </a:solidFill>
                <a:latin typeface="Montserrat Medium" pitchFamily="2" charset="77"/>
                <a:cs typeface="Poppins Medium" panose="00000600000000000000" pitchFamily="2" charset="0"/>
              </a:rPr>
              <a:t>TRAILS.scot</a:t>
            </a:r>
            <a:endParaRPr lang="en-US" sz="1200" dirty="0">
              <a:solidFill>
                <a:schemeClr val="bg1"/>
              </a:solidFill>
              <a:latin typeface="Montserrat Medium" pitchFamily="2" charset="77"/>
              <a:cs typeface="Poppins Medium" panose="00000600000000000000" pitchFamily="2" charset="0"/>
            </a:endParaRPr>
          </a:p>
        </p:txBody>
      </p:sp>
      <p:cxnSp>
        <p:nvCxnSpPr>
          <p:cNvPr id="14" name="Straight Connector 13">
            <a:extLst>
              <a:ext uri="{FF2B5EF4-FFF2-40B4-BE49-F238E27FC236}">
                <a16:creationId xmlns:a16="http://schemas.microsoft.com/office/drawing/2014/main" id="{7633E89F-F3F0-4CED-8929-B8182815E1C0}"/>
              </a:ext>
            </a:extLst>
          </p:cNvPr>
          <p:cNvCxnSpPr>
            <a:cxnSpLocks/>
          </p:cNvCxnSpPr>
          <p:nvPr/>
        </p:nvCxnSpPr>
        <p:spPr>
          <a:xfrm>
            <a:off x="1017725" y="4654476"/>
            <a:ext cx="45280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logo with a brain and text&#10;&#10;AI-generated content may be incorrect.">
            <a:extLst>
              <a:ext uri="{FF2B5EF4-FFF2-40B4-BE49-F238E27FC236}">
                <a16:creationId xmlns:a16="http://schemas.microsoft.com/office/drawing/2014/main" id="{DF1D1854-971B-B9C8-E05C-A7DF9A5F39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98281" y="4501070"/>
            <a:ext cx="1786180" cy="1680220"/>
          </a:xfrm>
          <a:prstGeom prst="rect">
            <a:avLst/>
          </a:prstGeom>
        </p:spPr>
      </p:pic>
    </p:spTree>
    <p:extLst>
      <p:ext uri="{BB962C8B-B14F-4D97-AF65-F5344CB8AC3E}">
        <p14:creationId xmlns:p14="http://schemas.microsoft.com/office/powerpoint/2010/main" val="320963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2FEFD1C-F76E-4DF1-945B-627A4191D087}"/>
              </a:ext>
            </a:extLst>
          </p:cNvPr>
          <p:cNvSpPr txBox="1"/>
          <p:nvPr/>
        </p:nvSpPr>
        <p:spPr>
          <a:xfrm>
            <a:off x="863269" y="971290"/>
            <a:ext cx="4225566" cy="1323439"/>
          </a:xfrm>
          <a:prstGeom prst="rect">
            <a:avLst/>
          </a:prstGeom>
          <a:noFill/>
        </p:spPr>
        <p:txBody>
          <a:bodyPr wrap="square" rtlCol="0">
            <a:spAutoFit/>
          </a:bodyPr>
          <a:lstStyle/>
          <a:p>
            <a:r>
              <a:rPr lang="en-US" sz="4000" b="1" dirty="0">
                <a:latin typeface="Montserrat" pitchFamily="2" charset="77"/>
                <a:ea typeface="Roboto Medium" panose="02000000000000000000" pitchFamily="2" charset="0"/>
                <a:cs typeface="Poppins Medium" panose="00000600000000000000" pitchFamily="2" charset="0"/>
              </a:rPr>
              <a:t>Learning Intentions</a:t>
            </a:r>
          </a:p>
        </p:txBody>
      </p:sp>
      <p:sp>
        <p:nvSpPr>
          <p:cNvPr id="2" name="TextBox 1">
            <a:extLst>
              <a:ext uri="{FF2B5EF4-FFF2-40B4-BE49-F238E27FC236}">
                <a16:creationId xmlns:a16="http://schemas.microsoft.com/office/drawing/2014/main" id="{554D35D4-759C-484A-2BE9-AAF902EFFE2F}"/>
              </a:ext>
            </a:extLst>
          </p:cNvPr>
          <p:cNvSpPr txBox="1"/>
          <p:nvPr/>
        </p:nvSpPr>
        <p:spPr>
          <a:xfrm>
            <a:off x="9666514" y="6424787"/>
            <a:ext cx="2249715" cy="276999"/>
          </a:xfrm>
          <a:prstGeom prst="rect">
            <a:avLst/>
          </a:prstGeom>
          <a:noFill/>
        </p:spPr>
        <p:txBody>
          <a:bodyPr wrap="square" rtlCol="0">
            <a:spAutoFit/>
          </a:bodyPr>
          <a:lstStyle/>
          <a:p>
            <a:pPr algn="r"/>
            <a:r>
              <a:rPr lang="en-US" sz="1200" dirty="0">
                <a:solidFill>
                  <a:schemeClr val="bg1"/>
                </a:solidFill>
                <a:latin typeface="Montserrat Medium" pitchFamily="2" charset="77"/>
                <a:cs typeface="Poppins Medium" panose="00000600000000000000" pitchFamily="2" charset="0"/>
              </a:rPr>
              <a:t>TRAIL.scot</a:t>
            </a:r>
          </a:p>
        </p:txBody>
      </p:sp>
      <p:sp>
        <p:nvSpPr>
          <p:cNvPr id="15" name="Freeform: Shape 35">
            <a:extLst>
              <a:ext uri="{FF2B5EF4-FFF2-40B4-BE49-F238E27FC236}">
                <a16:creationId xmlns:a16="http://schemas.microsoft.com/office/drawing/2014/main" id="{0BDCE58E-4754-CEAC-2CF4-47DDD4DEC1DB}"/>
              </a:ext>
            </a:extLst>
          </p:cNvPr>
          <p:cNvSpPr/>
          <p:nvPr/>
        </p:nvSpPr>
        <p:spPr>
          <a:xfrm>
            <a:off x="1188450" y="5232131"/>
            <a:ext cx="432725" cy="276999"/>
          </a:xfrm>
          <a:custGeom>
            <a:avLst/>
            <a:gdLst>
              <a:gd name="connsiteX0" fmla="*/ 479812 w 482601"/>
              <a:gd name="connsiteY0" fmla="*/ 145549 h 304800"/>
              <a:gd name="connsiteX1" fmla="*/ 336937 w 482601"/>
              <a:gd name="connsiteY1" fmla="*/ 2674 h 304800"/>
              <a:gd name="connsiteX2" fmla="*/ 323469 w 482601"/>
              <a:gd name="connsiteY2" fmla="*/ 2908 h 304800"/>
              <a:gd name="connsiteX3" fmla="*/ 323469 w 482601"/>
              <a:gd name="connsiteY3" fmla="*/ 16142 h 304800"/>
              <a:gd name="connsiteX4" fmla="*/ 449923 w 482601"/>
              <a:gd name="connsiteY4" fmla="*/ 142596 h 304800"/>
              <a:gd name="connsiteX5" fmla="*/ 449856 w 482601"/>
              <a:gd name="connsiteY5" fmla="*/ 142758 h 304800"/>
              <a:gd name="connsiteX6" fmla="*/ 9525 w 482601"/>
              <a:gd name="connsiteY6" fmla="*/ 142758 h 304800"/>
              <a:gd name="connsiteX7" fmla="*/ 0 w 482601"/>
              <a:gd name="connsiteY7" fmla="*/ 152283 h 304800"/>
              <a:gd name="connsiteX8" fmla="*/ 9525 w 482601"/>
              <a:gd name="connsiteY8" fmla="*/ 161808 h 304800"/>
              <a:gd name="connsiteX9" fmla="*/ 449856 w 482601"/>
              <a:gd name="connsiteY9" fmla="*/ 161808 h 304800"/>
              <a:gd name="connsiteX10" fmla="*/ 449951 w 482601"/>
              <a:gd name="connsiteY10" fmla="*/ 161904 h 304800"/>
              <a:gd name="connsiteX11" fmla="*/ 449923 w 482601"/>
              <a:gd name="connsiteY11" fmla="*/ 161970 h 304800"/>
              <a:gd name="connsiteX12" fmla="*/ 323469 w 482601"/>
              <a:gd name="connsiteY12" fmla="*/ 288424 h 304800"/>
              <a:gd name="connsiteX13" fmla="*/ 323235 w 482601"/>
              <a:gd name="connsiteY13" fmla="*/ 301892 h 304800"/>
              <a:gd name="connsiteX14" fmla="*/ 336703 w 482601"/>
              <a:gd name="connsiteY14" fmla="*/ 302127 h 304800"/>
              <a:gd name="connsiteX15" fmla="*/ 336937 w 482601"/>
              <a:gd name="connsiteY15" fmla="*/ 301892 h 304800"/>
              <a:gd name="connsiteX16" fmla="*/ 479812 w 482601"/>
              <a:gd name="connsiteY16" fmla="*/ 159017 h 304800"/>
              <a:gd name="connsiteX17" fmla="*/ 479812 w 482601"/>
              <a:gd name="connsiteY17" fmla="*/ 145549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2601" h="304800">
                <a:moveTo>
                  <a:pt x="479812" y="145549"/>
                </a:moveTo>
                <a:lnTo>
                  <a:pt x="336937" y="2674"/>
                </a:lnTo>
                <a:cubicBezTo>
                  <a:pt x="333153" y="-981"/>
                  <a:pt x="327124" y="-876"/>
                  <a:pt x="323469" y="2908"/>
                </a:cubicBezTo>
                <a:cubicBezTo>
                  <a:pt x="319904" y="6599"/>
                  <a:pt x="319904" y="12451"/>
                  <a:pt x="323469" y="16142"/>
                </a:cubicBezTo>
                <a:lnTo>
                  <a:pt x="449923" y="142596"/>
                </a:lnTo>
                <a:cubicBezTo>
                  <a:pt x="450009" y="142682"/>
                  <a:pt x="449980" y="142758"/>
                  <a:pt x="449856" y="142758"/>
                </a:cubicBezTo>
                <a:lnTo>
                  <a:pt x="9525" y="142758"/>
                </a:lnTo>
                <a:cubicBezTo>
                  <a:pt x="4264" y="142758"/>
                  <a:pt x="0" y="147022"/>
                  <a:pt x="0" y="152283"/>
                </a:cubicBezTo>
                <a:cubicBezTo>
                  <a:pt x="0" y="157544"/>
                  <a:pt x="4264" y="161808"/>
                  <a:pt x="9525" y="161808"/>
                </a:cubicBezTo>
                <a:lnTo>
                  <a:pt x="449856" y="161808"/>
                </a:lnTo>
                <a:cubicBezTo>
                  <a:pt x="449909" y="161809"/>
                  <a:pt x="449951" y="161852"/>
                  <a:pt x="449951" y="161904"/>
                </a:cubicBezTo>
                <a:cubicBezTo>
                  <a:pt x="449950" y="161929"/>
                  <a:pt x="449940" y="161953"/>
                  <a:pt x="449923" y="161970"/>
                </a:cubicBezTo>
                <a:lnTo>
                  <a:pt x="323469" y="288424"/>
                </a:lnTo>
                <a:cubicBezTo>
                  <a:pt x="319685" y="292079"/>
                  <a:pt x="319580" y="298108"/>
                  <a:pt x="323235" y="301892"/>
                </a:cubicBezTo>
                <a:cubicBezTo>
                  <a:pt x="326889" y="305677"/>
                  <a:pt x="332920" y="305781"/>
                  <a:pt x="336703" y="302127"/>
                </a:cubicBezTo>
                <a:cubicBezTo>
                  <a:pt x="336783" y="302049"/>
                  <a:pt x="336861" y="301971"/>
                  <a:pt x="336937" y="301892"/>
                </a:cubicBezTo>
                <a:lnTo>
                  <a:pt x="479812" y="159017"/>
                </a:lnTo>
                <a:cubicBezTo>
                  <a:pt x="483531" y="155298"/>
                  <a:pt x="483531" y="149268"/>
                  <a:pt x="479812" y="145549"/>
                </a:cubicBezTo>
                <a:close/>
              </a:path>
            </a:pathLst>
          </a:custGeom>
          <a:solidFill>
            <a:schemeClr val="bg1"/>
          </a:solidFill>
          <a:ln w="9525" cap="flat">
            <a:noFill/>
            <a:prstDash val="solid"/>
            <a:miter/>
          </a:ln>
        </p:spPr>
        <p:txBody>
          <a:bodyPr rtlCol="0" anchor="ctr"/>
          <a:lstStyle/>
          <a:p>
            <a:endParaRPr lang="en-US">
              <a:latin typeface="Montserrat" pitchFamily="2" charset="77"/>
            </a:endParaRPr>
          </a:p>
        </p:txBody>
      </p:sp>
      <p:sp>
        <p:nvSpPr>
          <p:cNvPr id="19" name="Picture Placeholder 18">
            <a:extLst>
              <a:ext uri="{FF2B5EF4-FFF2-40B4-BE49-F238E27FC236}">
                <a16:creationId xmlns:a16="http://schemas.microsoft.com/office/drawing/2014/main" id="{E26F4897-16F8-4475-ACE9-1671BA55F829}"/>
              </a:ext>
            </a:extLst>
          </p:cNvPr>
          <p:cNvSpPr>
            <a:spLocks noGrp="1"/>
          </p:cNvSpPr>
          <p:nvPr>
            <p:ph type="pic" sz="quarter" idx="11"/>
          </p:nvPr>
        </p:nvSpPr>
        <p:spPr>
          <a:blipFill>
            <a:blip r:embed="rId2"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13" name="TextBox 12">
            <a:extLst>
              <a:ext uri="{FF2B5EF4-FFF2-40B4-BE49-F238E27FC236}">
                <a16:creationId xmlns:a16="http://schemas.microsoft.com/office/drawing/2014/main" id="{8A5C59D4-DE90-4A16-B9B3-81FD586B8052}"/>
              </a:ext>
            </a:extLst>
          </p:cNvPr>
          <p:cNvSpPr txBox="1"/>
          <p:nvPr/>
        </p:nvSpPr>
        <p:spPr>
          <a:xfrm>
            <a:off x="7239445" y="971291"/>
            <a:ext cx="4225566" cy="1323439"/>
          </a:xfrm>
          <a:prstGeom prst="rect">
            <a:avLst/>
          </a:prstGeom>
          <a:noFill/>
        </p:spPr>
        <p:txBody>
          <a:bodyPr wrap="square" rtlCol="0">
            <a:spAutoFit/>
          </a:bodyPr>
          <a:lstStyle/>
          <a:p>
            <a:r>
              <a:rPr lang="en-US" sz="4000" b="1" dirty="0">
                <a:latin typeface="Montserrat" pitchFamily="2" charset="77"/>
                <a:ea typeface="Roboto Medium" panose="02000000000000000000" pitchFamily="2" charset="0"/>
                <a:cs typeface="Poppins Medium" panose="00000600000000000000" pitchFamily="2" charset="0"/>
              </a:rPr>
              <a:t>Success Criteria</a:t>
            </a:r>
          </a:p>
        </p:txBody>
      </p:sp>
      <p:sp>
        <p:nvSpPr>
          <p:cNvPr id="16" name="Google Shape;62;p14">
            <a:extLst>
              <a:ext uri="{FF2B5EF4-FFF2-40B4-BE49-F238E27FC236}">
                <a16:creationId xmlns:a16="http://schemas.microsoft.com/office/drawing/2014/main" id="{7CAEE525-2ED0-4E4C-BCC3-71F06BF8C170}"/>
              </a:ext>
            </a:extLst>
          </p:cNvPr>
          <p:cNvSpPr txBox="1">
            <a:spLocks/>
          </p:cNvSpPr>
          <p:nvPr/>
        </p:nvSpPr>
        <p:spPr>
          <a:xfrm>
            <a:off x="863269" y="2674969"/>
            <a:ext cx="4313747" cy="3211737"/>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lvl1pPr marL="228600" indent="-228600" algn="l" defTabSz="914400" rtl="0" eaLnBrk="1" latinLnBrk="0" hangingPunct="1">
              <a:lnSpc>
                <a:spcPct val="90000"/>
              </a:lnSpc>
              <a:spcBef>
                <a:spcPts val="1000"/>
              </a:spcBef>
              <a:buFontTx/>
              <a:buBlip>
                <a:blip r:embed="rId3"/>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3"/>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3"/>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3"/>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3"/>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73710" indent="-342900">
              <a:spcBef>
                <a:spcPts val="0"/>
              </a:spcBef>
              <a:spcAft>
                <a:spcPts val="1200"/>
              </a:spcAft>
              <a:buClr>
                <a:schemeClr val="dk1"/>
              </a:buClr>
              <a:buSzPct val="100000"/>
              <a:buFont typeface="Arial" panose="020B0604020202020204" pitchFamily="34" charset="0"/>
              <a:buChar char="•"/>
            </a:pPr>
            <a:r>
              <a:rPr lang="en-GB" sz="2400" dirty="0">
                <a:solidFill>
                  <a:schemeClr val="dk1"/>
                </a:solidFill>
                <a:latin typeface="Verdana"/>
                <a:ea typeface="Verdana"/>
                <a:cs typeface="Verdana"/>
                <a:sym typeface="Verdana"/>
              </a:rPr>
              <a:t>Understand the ways AI can be used to develop critical thinking</a:t>
            </a:r>
          </a:p>
          <a:p>
            <a:pPr marL="473710" indent="-342900">
              <a:spcBef>
                <a:spcPts val="0"/>
              </a:spcBef>
              <a:spcAft>
                <a:spcPts val="1200"/>
              </a:spcAft>
              <a:buClr>
                <a:schemeClr val="dk1"/>
              </a:buClr>
              <a:buSzPct val="100000"/>
              <a:buFont typeface="Arial" panose="020B0604020202020204" pitchFamily="34" charset="0"/>
              <a:buChar char="•"/>
            </a:pPr>
            <a:r>
              <a:rPr lang="en-GB" sz="2400" dirty="0">
                <a:solidFill>
                  <a:schemeClr val="dk1"/>
                </a:solidFill>
                <a:latin typeface="Verdana"/>
                <a:ea typeface="Verdana"/>
                <a:cs typeface="Verdana"/>
                <a:sym typeface="Verdana"/>
              </a:rPr>
              <a:t>Explore AI tools that support analysis and critical thinking</a:t>
            </a:r>
          </a:p>
        </p:txBody>
      </p:sp>
      <p:sp>
        <p:nvSpPr>
          <p:cNvPr id="17" name="Google Shape;63;p14">
            <a:extLst>
              <a:ext uri="{FF2B5EF4-FFF2-40B4-BE49-F238E27FC236}">
                <a16:creationId xmlns:a16="http://schemas.microsoft.com/office/drawing/2014/main" id="{FFD80601-64FC-46D5-BD24-3066DCD32A98}"/>
              </a:ext>
            </a:extLst>
          </p:cNvPr>
          <p:cNvSpPr txBox="1">
            <a:spLocks/>
          </p:cNvSpPr>
          <p:nvPr/>
        </p:nvSpPr>
        <p:spPr>
          <a:xfrm>
            <a:off x="7237515" y="2674969"/>
            <a:ext cx="4107346" cy="3211737"/>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normAutofit/>
          </a:bodyPr>
          <a:lstStyle>
            <a:lvl1pPr marL="228600" indent="-228600" algn="l" defTabSz="914400" rtl="0" eaLnBrk="1" latinLnBrk="0" hangingPunct="1">
              <a:lnSpc>
                <a:spcPct val="90000"/>
              </a:lnSpc>
              <a:spcBef>
                <a:spcPts val="1000"/>
              </a:spcBef>
              <a:buFontTx/>
              <a:buBlip>
                <a:blip r:embed="rId3"/>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3"/>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3"/>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3"/>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3"/>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Tx/>
              <a:buNone/>
            </a:pPr>
            <a:endParaRPr lang="en-GB" sz="2600" u="sng" dirty="0">
              <a:solidFill>
                <a:schemeClr val="dk1"/>
              </a:solidFill>
              <a:latin typeface="Verdana"/>
              <a:ea typeface="Verdana"/>
              <a:cs typeface="Verdana"/>
              <a:sym typeface="Verdana"/>
            </a:endParaRPr>
          </a:p>
          <a:p>
            <a:pPr marL="476250" indent="-457200">
              <a:spcBef>
                <a:spcPts val="0"/>
              </a:spcBef>
              <a:spcAft>
                <a:spcPts val="1200"/>
              </a:spcAft>
              <a:buClr>
                <a:schemeClr val="dk1"/>
              </a:buClr>
              <a:buSzPts val="1500"/>
              <a:buFont typeface="Arial"/>
              <a:buChar char="•"/>
            </a:pPr>
            <a:r>
              <a:rPr lang="en-GB" sz="2600" dirty="0">
                <a:solidFill>
                  <a:schemeClr val="dk1"/>
                </a:solidFill>
                <a:latin typeface="Verdana"/>
                <a:ea typeface="Verdana"/>
                <a:cs typeface="Verdana"/>
                <a:sym typeface="Verdana"/>
              </a:rPr>
              <a:t>I can evaluate the reliability of an AI response</a:t>
            </a:r>
            <a:endParaRPr lang="en-GB" sz="2600" dirty="0">
              <a:solidFill>
                <a:schemeClr val="dk1"/>
              </a:solidFill>
              <a:latin typeface="Verdana"/>
              <a:ea typeface="Verdana"/>
              <a:cs typeface="Verdana"/>
            </a:endParaRPr>
          </a:p>
          <a:p>
            <a:pPr marL="476250" indent="-457200">
              <a:spcBef>
                <a:spcPts val="0"/>
              </a:spcBef>
              <a:spcAft>
                <a:spcPts val="1200"/>
              </a:spcAft>
              <a:buClr>
                <a:schemeClr val="dk1"/>
              </a:buClr>
              <a:buSzPts val="1500"/>
              <a:buFont typeface="Arial"/>
              <a:buChar char="•"/>
            </a:pPr>
            <a:r>
              <a:rPr lang="en-GB" sz="2600" dirty="0">
                <a:solidFill>
                  <a:schemeClr val="dk1"/>
                </a:solidFill>
                <a:latin typeface="Verdana"/>
                <a:ea typeface="Verdana"/>
                <a:cs typeface="Verdana"/>
                <a:sym typeface="Verdana"/>
              </a:rPr>
              <a:t>I can create counter arguments to AI responses</a:t>
            </a:r>
            <a:endParaRPr lang="en-GB" sz="2600" dirty="0">
              <a:solidFill>
                <a:schemeClr val="dk1"/>
              </a:solidFill>
              <a:latin typeface="Verdana"/>
              <a:ea typeface="Verdana"/>
              <a:cs typeface="Verdana"/>
            </a:endParaRPr>
          </a:p>
        </p:txBody>
      </p:sp>
    </p:spTree>
    <p:extLst>
      <p:ext uri="{BB962C8B-B14F-4D97-AF65-F5344CB8AC3E}">
        <p14:creationId xmlns:p14="http://schemas.microsoft.com/office/powerpoint/2010/main" val="2606553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6200E1BB-95D9-45F6-9368-7BF1A2F4A0D5}"/>
              </a:ext>
            </a:extLst>
          </p:cNvPr>
          <p:cNvSpPr txBox="1"/>
          <p:nvPr/>
        </p:nvSpPr>
        <p:spPr>
          <a:xfrm>
            <a:off x="7181518" y="1411125"/>
            <a:ext cx="3429144" cy="707886"/>
          </a:xfrm>
          <a:prstGeom prst="rect">
            <a:avLst/>
          </a:prstGeom>
          <a:noFill/>
        </p:spPr>
        <p:txBody>
          <a:bodyPr wrap="none" rtlCol="0">
            <a:spAutoFit/>
          </a:bodyPr>
          <a:lstStyle/>
          <a:p>
            <a:r>
              <a:rPr lang="en-US" sz="4000" b="1" dirty="0">
                <a:latin typeface="Montserrat" pitchFamily="2" charset="77"/>
                <a:ea typeface="Roboto Medium" panose="02000000000000000000" pitchFamily="2" charset="0"/>
                <a:cs typeface="Poppins Medium" panose="00000600000000000000" pitchFamily="2" charset="0"/>
              </a:rPr>
              <a:t>Starter Task</a:t>
            </a:r>
          </a:p>
        </p:txBody>
      </p:sp>
      <p:sp>
        <p:nvSpPr>
          <p:cNvPr id="35" name="Rectangle 34">
            <a:extLst>
              <a:ext uri="{FF2B5EF4-FFF2-40B4-BE49-F238E27FC236}">
                <a16:creationId xmlns:a16="http://schemas.microsoft.com/office/drawing/2014/main" id="{34C45550-EFCC-4120-83AA-9F533644E6E5}"/>
              </a:ext>
            </a:extLst>
          </p:cNvPr>
          <p:cNvSpPr/>
          <p:nvPr/>
        </p:nvSpPr>
        <p:spPr>
          <a:xfrm>
            <a:off x="7181518" y="2119011"/>
            <a:ext cx="3955464" cy="1691873"/>
          </a:xfrm>
          <a:prstGeom prst="rect">
            <a:avLst/>
          </a:prstGeom>
        </p:spPr>
        <p:txBody>
          <a:bodyPr wrap="square">
            <a:spAutoFit/>
          </a:bodyPr>
          <a:lstStyle/>
          <a:p>
            <a:pPr marL="171450" indent="-171450">
              <a:lnSpc>
                <a:spcPct val="150000"/>
              </a:lnSpc>
              <a:buBlip>
                <a:blip r:embed="rId4"/>
              </a:buBlip>
            </a:pPr>
            <a:r>
              <a:rPr lang="en-GB" sz="2400" b="0" i="0" dirty="0">
                <a:effectLst/>
                <a:latin typeface="Montserrat" pitchFamily="2" charset="77"/>
              </a:rPr>
              <a:t>What ar</a:t>
            </a:r>
            <a:r>
              <a:rPr lang="en-GB" sz="2400" dirty="0">
                <a:latin typeface="Montserrat" pitchFamily="2" charset="77"/>
              </a:rPr>
              <a:t>e some current controversial topics? Create a mind map.</a:t>
            </a:r>
            <a:r>
              <a:rPr lang="en-GB" sz="2400" b="0" i="0" dirty="0">
                <a:effectLst/>
                <a:latin typeface="Montserrat" pitchFamily="2" charset="77"/>
              </a:rPr>
              <a:t> </a:t>
            </a:r>
            <a:endParaRPr lang="en-US" sz="2400" dirty="0">
              <a:latin typeface="Montserrat" pitchFamily="2" charset="77"/>
              <a:cs typeface="Poppins" panose="00000500000000000000" pitchFamily="2" charset="0"/>
            </a:endParaRPr>
          </a:p>
        </p:txBody>
      </p:sp>
      <p:sp>
        <p:nvSpPr>
          <p:cNvPr id="4" name="TextBox 3">
            <a:extLst>
              <a:ext uri="{FF2B5EF4-FFF2-40B4-BE49-F238E27FC236}">
                <a16:creationId xmlns:a16="http://schemas.microsoft.com/office/drawing/2014/main" id="{05924986-BD0E-00E5-3322-F4E3D9712C97}"/>
              </a:ext>
            </a:extLst>
          </p:cNvPr>
          <p:cNvSpPr txBox="1"/>
          <p:nvPr/>
        </p:nvSpPr>
        <p:spPr>
          <a:xfrm>
            <a:off x="9666514" y="6424787"/>
            <a:ext cx="2249715" cy="276999"/>
          </a:xfrm>
          <a:prstGeom prst="rect">
            <a:avLst/>
          </a:prstGeom>
          <a:noFill/>
        </p:spPr>
        <p:txBody>
          <a:bodyPr wrap="square" rtlCol="0">
            <a:spAutoFit/>
          </a:bodyPr>
          <a:lstStyle/>
          <a:p>
            <a:pPr algn="r"/>
            <a:r>
              <a:rPr lang="en-US" sz="1200" dirty="0" err="1">
                <a:solidFill>
                  <a:schemeClr val="bg1"/>
                </a:solidFill>
                <a:latin typeface="Montserrat Medium" pitchFamily="2" charset="77"/>
                <a:cs typeface="Poppins Medium" panose="00000600000000000000" pitchFamily="2" charset="0"/>
              </a:rPr>
              <a:t>TRAILS.scot</a:t>
            </a:r>
            <a:endParaRPr lang="en-US" sz="1200" dirty="0">
              <a:solidFill>
                <a:schemeClr val="bg1"/>
              </a:solidFill>
              <a:latin typeface="Montserrat Medium" pitchFamily="2" charset="77"/>
              <a:cs typeface="Poppins Medium" panose="00000600000000000000" pitchFamily="2" charset="0"/>
            </a:endParaRPr>
          </a:p>
        </p:txBody>
      </p:sp>
      <p:sp>
        <p:nvSpPr>
          <p:cNvPr id="2" name="Picture Placeholder 1">
            <a:extLst>
              <a:ext uri="{FF2B5EF4-FFF2-40B4-BE49-F238E27FC236}">
                <a16:creationId xmlns:a16="http://schemas.microsoft.com/office/drawing/2014/main" id="{41772491-0C57-4B31-6D99-808AD9F7312F}"/>
              </a:ext>
            </a:extLst>
          </p:cNvPr>
          <p:cNvSpPr>
            <a:spLocks noGrp="1"/>
          </p:cNvSpPr>
          <p:nvPr>
            <p:ph type="pic" sz="quarter" idx="4294967295"/>
          </p:nvPr>
        </p:nvSpPr>
        <p:spPr>
          <a:xfrm>
            <a:off x="367862" y="1408386"/>
            <a:ext cx="6388538" cy="3962401"/>
          </a:xfr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5" name="Rectangle 24">
            <a:extLst>
              <a:ext uri="{FF2B5EF4-FFF2-40B4-BE49-F238E27FC236}">
                <a16:creationId xmlns:a16="http://schemas.microsoft.com/office/drawing/2014/main" id="{96E7605F-8569-437D-8E43-5CE8258D46D5}"/>
              </a:ext>
            </a:extLst>
          </p:cNvPr>
          <p:cNvSpPr/>
          <p:nvPr/>
        </p:nvSpPr>
        <p:spPr>
          <a:xfrm>
            <a:off x="7181518" y="5446875"/>
            <a:ext cx="3955464" cy="583878"/>
          </a:xfrm>
          <a:prstGeom prst="rect">
            <a:avLst/>
          </a:prstGeom>
        </p:spPr>
        <p:txBody>
          <a:bodyPr wrap="square">
            <a:spAutoFit/>
          </a:bodyPr>
          <a:lstStyle/>
          <a:p>
            <a:pPr marL="171450" indent="-171450">
              <a:lnSpc>
                <a:spcPct val="150000"/>
              </a:lnSpc>
              <a:buBlip>
                <a:blip r:embed="rId4"/>
              </a:buBlip>
            </a:pPr>
            <a:r>
              <a:rPr lang="en-GB" sz="2400" b="0" i="0" dirty="0">
                <a:effectLst/>
                <a:latin typeface="Montserrat" pitchFamily="2" charset="77"/>
              </a:rPr>
              <a:t>Let’s choose one.</a:t>
            </a:r>
            <a:endParaRPr lang="en-US" sz="2400" dirty="0">
              <a:latin typeface="Montserrat" pitchFamily="2" charset="77"/>
              <a:cs typeface="Poppins" panose="00000500000000000000" pitchFamily="2" charset="0"/>
            </a:endParaRPr>
          </a:p>
        </p:txBody>
      </p:sp>
      <p:pic>
        <p:nvPicPr>
          <p:cNvPr id="9" name="Picture 8" descr="A green shark with black background&#10;&#10;AI-generated content may be incorrect.">
            <a:extLst>
              <a:ext uri="{FF2B5EF4-FFF2-40B4-BE49-F238E27FC236}">
                <a16:creationId xmlns:a16="http://schemas.microsoft.com/office/drawing/2014/main" id="{5587CB0B-7550-4140-B01F-4D724080C3F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1117" y="2119011"/>
            <a:ext cx="6457386" cy="2800793"/>
          </a:xfrm>
          <a:prstGeom prst="rect">
            <a:avLst/>
          </a:prstGeom>
        </p:spPr>
      </p:pic>
    </p:spTree>
    <p:extLst>
      <p:ext uri="{BB962C8B-B14F-4D97-AF65-F5344CB8AC3E}">
        <p14:creationId xmlns:p14="http://schemas.microsoft.com/office/powerpoint/2010/main" val="3619558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A84730-E666-47AF-B296-1DE0B48C86D1}"/>
              </a:ext>
            </a:extLst>
          </p:cNvPr>
          <p:cNvSpPr txBox="1"/>
          <p:nvPr/>
        </p:nvSpPr>
        <p:spPr>
          <a:xfrm>
            <a:off x="507539" y="633387"/>
            <a:ext cx="10397088" cy="830997"/>
          </a:xfrm>
          <a:prstGeom prst="rect">
            <a:avLst/>
          </a:prstGeom>
          <a:noFill/>
        </p:spPr>
        <p:txBody>
          <a:bodyPr wrap="square" rtlCol="0">
            <a:spAutoFit/>
          </a:bodyPr>
          <a:lstStyle/>
          <a:p>
            <a:r>
              <a:rPr lang="en-US" sz="2400" b="1" dirty="0">
                <a:latin typeface="Montserrat" pitchFamily="2" charset="77"/>
                <a:ea typeface="Roboto Medium" panose="02000000000000000000" pitchFamily="2" charset="0"/>
                <a:cs typeface="Poppins SemiBold" panose="00000700000000000000" pitchFamily="2" charset="0"/>
              </a:rPr>
              <a:t>For our chosen topic we are going to probe an AI chat and observe an effective method of questioning.</a:t>
            </a:r>
          </a:p>
        </p:txBody>
      </p:sp>
      <p:sp>
        <p:nvSpPr>
          <p:cNvPr id="15" name="TextBox 14">
            <a:extLst>
              <a:ext uri="{FF2B5EF4-FFF2-40B4-BE49-F238E27FC236}">
                <a16:creationId xmlns:a16="http://schemas.microsoft.com/office/drawing/2014/main" id="{1CF51FA2-D8B6-445D-8942-29CE04789CDF}"/>
              </a:ext>
            </a:extLst>
          </p:cNvPr>
          <p:cNvSpPr txBox="1"/>
          <p:nvPr/>
        </p:nvSpPr>
        <p:spPr>
          <a:xfrm>
            <a:off x="9666514" y="6424787"/>
            <a:ext cx="2249715" cy="276999"/>
          </a:xfrm>
          <a:prstGeom prst="rect">
            <a:avLst/>
          </a:prstGeom>
          <a:noFill/>
        </p:spPr>
        <p:txBody>
          <a:bodyPr wrap="square" rtlCol="0">
            <a:spAutoFit/>
          </a:bodyPr>
          <a:lstStyle/>
          <a:p>
            <a:pPr algn="r"/>
            <a:r>
              <a:rPr lang="en-US" sz="1200" dirty="0" err="1">
                <a:solidFill>
                  <a:schemeClr val="bg1"/>
                </a:solidFill>
                <a:latin typeface="Montserrat Medium" pitchFamily="2" charset="77"/>
                <a:cs typeface="Poppins Medium" panose="00000600000000000000" pitchFamily="2" charset="0"/>
              </a:rPr>
              <a:t>TRAILS.scot</a:t>
            </a:r>
            <a:endParaRPr lang="en-US" sz="1200" dirty="0">
              <a:solidFill>
                <a:schemeClr val="bg1"/>
              </a:solidFill>
              <a:latin typeface="Montserrat Medium" pitchFamily="2" charset="77"/>
              <a:cs typeface="Poppins Medium" panose="00000600000000000000" pitchFamily="2" charset="0"/>
            </a:endParaRPr>
          </a:p>
        </p:txBody>
      </p:sp>
      <p:pic>
        <p:nvPicPr>
          <p:cNvPr id="5" name="Picture 4" descr="A logo with a brain and text&#10;&#10;AI-generated content may be incorrect.">
            <a:extLst>
              <a:ext uri="{FF2B5EF4-FFF2-40B4-BE49-F238E27FC236}">
                <a16:creationId xmlns:a16="http://schemas.microsoft.com/office/drawing/2014/main" id="{DF1D1854-971B-B9C8-E05C-A7DF9A5F39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98281" y="4501070"/>
            <a:ext cx="1786180" cy="1680220"/>
          </a:xfrm>
          <a:prstGeom prst="rect">
            <a:avLst/>
          </a:prstGeom>
        </p:spPr>
      </p:pic>
      <p:pic>
        <p:nvPicPr>
          <p:cNvPr id="10" name="Google Shape;79;p16">
            <a:extLst>
              <a:ext uri="{FF2B5EF4-FFF2-40B4-BE49-F238E27FC236}">
                <a16:creationId xmlns:a16="http://schemas.microsoft.com/office/drawing/2014/main" id="{43876D3D-61C8-474F-AB6B-8345640FB45B}"/>
              </a:ext>
            </a:extLst>
          </p:cNvPr>
          <p:cNvPicPr preferRelativeResize="0"/>
          <p:nvPr/>
        </p:nvPicPr>
        <p:blipFill>
          <a:blip r:embed="rId5">
            <a:alphaModFix/>
          </a:blip>
          <a:stretch>
            <a:fillRect/>
          </a:stretch>
        </p:blipFill>
        <p:spPr>
          <a:xfrm>
            <a:off x="708164" y="1406941"/>
            <a:ext cx="9190117" cy="3860798"/>
          </a:xfrm>
          <a:prstGeom prst="rect">
            <a:avLst/>
          </a:prstGeom>
          <a:noFill/>
          <a:ln>
            <a:noFill/>
          </a:ln>
        </p:spPr>
      </p:pic>
      <p:sp>
        <p:nvSpPr>
          <p:cNvPr id="11" name="TextBox 10">
            <a:extLst>
              <a:ext uri="{FF2B5EF4-FFF2-40B4-BE49-F238E27FC236}">
                <a16:creationId xmlns:a16="http://schemas.microsoft.com/office/drawing/2014/main" id="{B443FED6-389D-40B9-A73C-2D5298DA9B2B}"/>
              </a:ext>
            </a:extLst>
          </p:cNvPr>
          <p:cNvSpPr txBox="1"/>
          <p:nvPr/>
        </p:nvSpPr>
        <p:spPr>
          <a:xfrm>
            <a:off x="507539" y="5384273"/>
            <a:ext cx="8954513" cy="830997"/>
          </a:xfrm>
          <a:prstGeom prst="rect">
            <a:avLst/>
          </a:prstGeom>
          <a:noFill/>
        </p:spPr>
        <p:txBody>
          <a:bodyPr wrap="square" rtlCol="0">
            <a:spAutoFit/>
          </a:bodyPr>
          <a:lstStyle/>
          <a:p>
            <a:r>
              <a:rPr lang="en-US" sz="2400" b="1" dirty="0">
                <a:latin typeface="Montserrat" pitchFamily="2" charset="77"/>
                <a:ea typeface="Roboto Medium" panose="02000000000000000000" pitchFamily="2" charset="0"/>
                <a:cs typeface="Poppins SemiBold" panose="00000700000000000000" pitchFamily="2" charset="0"/>
              </a:rPr>
              <a:t>If you think of any questions for the chat then raise your hand!</a:t>
            </a:r>
          </a:p>
        </p:txBody>
      </p:sp>
    </p:spTree>
    <p:extLst>
      <p:ext uri="{BB962C8B-B14F-4D97-AF65-F5344CB8AC3E}">
        <p14:creationId xmlns:p14="http://schemas.microsoft.com/office/powerpoint/2010/main" val="2188234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AA04C8-C6F9-4753-8D1C-19F6624BC093}"/>
              </a:ext>
            </a:extLst>
          </p:cNvPr>
          <p:cNvSpPr>
            <a:spLocks noGrp="1" noRot="1" noMove="1" noResize="1" noEditPoints="1" noAdjustHandles="1" noChangeArrowheads="1" noChangeShapeType="1"/>
          </p:cNvSpPr>
          <p:nvPr>
            <p:ph type="pic" sz="quarter" idx="10"/>
          </p:nvPr>
        </p:nvSpPr>
        <p:spPr>
          <a:xfrm>
            <a:off x="-17813" y="0"/>
            <a:ext cx="12192000" cy="6858000"/>
          </a:xfrm>
          <a:blipFill>
            <a:blip r:embed="rId3"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4" name="Google Shape;84;p17">
            <a:extLst>
              <a:ext uri="{FF2B5EF4-FFF2-40B4-BE49-F238E27FC236}">
                <a16:creationId xmlns:a16="http://schemas.microsoft.com/office/drawing/2014/main" id="{A8A2BC69-88B5-4060-B9BA-C362E5C49BAF}"/>
              </a:ext>
            </a:extLst>
          </p:cNvPr>
          <p:cNvSpPr txBox="1">
            <a:spLocks/>
          </p:cNvSpPr>
          <p:nvPr/>
        </p:nvSpPr>
        <p:spPr>
          <a:xfrm>
            <a:off x="1026300" y="497284"/>
            <a:ext cx="6944883" cy="6897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75" tIns="34275" rIns="68575" bIns="34275" anchor="t" anchorCtr="0">
            <a:normAutofit/>
          </a:bodyPr>
          <a:lstStyle>
            <a:lvl1pPr marL="228600" indent="-228600" algn="l" defTabSz="914400" rtl="0" eaLnBrk="1" latinLnBrk="0" hangingPunct="1">
              <a:lnSpc>
                <a:spcPct val="90000"/>
              </a:lnSpc>
              <a:spcBef>
                <a:spcPts val="1000"/>
              </a:spcBef>
              <a:buFontTx/>
              <a:buBlip>
                <a:blip r:embed="rId4"/>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4"/>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4"/>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 sz="2400" dirty="0"/>
              <a:t>In Social Subjects we often discuss war.</a:t>
            </a:r>
            <a:endParaRPr lang="en-US" dirty="0"/>
          </a:p>
        </p:txBody>
      </p:sp>
      <p:sp>
        <p:nvSpPr>
          <p:cNvPr id="5" name="Google Shape;86;p17">
            <a:extLst>
              <a:ext uri="{FF2B5EF4-FFF2-40B4-BE49-F238E27FC236}">
                <a16:creationId xmlns:a16="http://schemas.microsoft.com/office/drawing/2014/main" id="{15ACD70A-5A1D-412D-BF20-79AB14C22106}"/>
              </a:ext>
            </a:extLst>
          </p:cNvPr>
          <p:cNvSpPr txBox="1">
            <a:spLocks/>
          </p:cNvSpPr>
          <p:nvPr/>
        </p:nvSpPr>
        <p:spPr>
          <a:xfrm>
            <a:off x="1026300" y="1590589"/>
            <a:ext cx="6944883" cy="4293376"/>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75" tIns="34275" rIns="68575" bIns="34275" anchor="t" anchorCtr="0">
            <a:normAutofit/>
          </a:bodyPr>
          <a:lstStyle>
            <a:lvl1pPr marL="228600" indent="-228600" algn="l" defTabSz="914400" rtl="0" eaLnBrk="1" latinLnBrk="0" hangingPunct="1">
              <a:lnSpc>
                <a:spcPct val="90000"/>
              </a:lnSpc>
              <a:spcBef>
                <a:spcPts val="1000"/>
              </a:spcBef>
              <a:buFontTx/>
              <a:buBlip>
                <a:blip r:embed="rId4"/>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4"/>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4"/>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800"/>
              </a:spcBef>
              <a:buFontTx/>
              <a:buNone/>
            </a:pPr>
            <a:r>
              <a:rPr lang="en-GB" dirty="0"/>
              <a:t>Use the following prompt:</a:t>
            </a:r>
          </a:p>
          <a:p>
            <a:pPr marL="0" indent="0" algn="ctr">
              <a:spcBef>
                <a:spcPts val="800"/>
              </a:spcBef>
              <a:buFontTx/>
              <a:buNone/>
            </a:pPr>
            <a:r>
              <a:rPr lang="en-GB" dirty="0"/>
              <a:t> </a:t>
            </a:r>
          </a:p>
          <a:p>
            <a:pPr marL="114300" indent="57150">
              <a:buFontTx/>
              <a:buNone/>
            </a:pPr>
            <a:r>
              <a:rPr lang="en-GB" sz="2400" dirty="0"/>
              <a:t>You are in control of an army and have two options. Your goal is to take control of country A. It would be cheaper and quicker to harm people and use violence. It would be more expensive and more time consuming to use democracy and peace. What would you choose? Violence or democracy?</a:t>
            </a:r>
          </a:p>
        </p:txBody>
      </p:sp>
    </p:spTree>
    <p:extLst>
      <p:ext uri="{BB962C8B-B14F-4D97-AF65-F5344CB8AC3E}">
        <p14:creationId xmlns:p14="http://schemas.microsoft.com/office/powerpoint/2010/main" val="419058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AA04C8-C6F9-4753-8D1C-19F6624BC093}"/>
              </a:ext>
            </a:extLst>
          </p:cNvPr>
          <p:cNvSpPr>
            <a:spLocks noGrp="1" noRot="1" noMove="1" noResize="1" noEditPoints="1" noAdjustHandles="1" noChangeArrowheads="1" noChangeShapeType="1"/>
          </p:cNvSpPr>
          <p:nvPr>
            <p:ph type="pic" sz="quarter" idx="10"/>
          </p:nvPr>
        </p:nvSpPr>
        <p:spPr>
          <a:xfrm>
            <a:off x="-17813" y="0"/>
            <a:ext cx="12192000" cy="6858000"/>
          </a:xfrm>
          <a:blipFill>
            <a:blip r:embed="rId3"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5" name="Google Shape;86;p17">
            <a:extLst>
              <a:ext uri="{FF2B5EF4-FFF2-40B4-BE49-F238E27FC236}">
                <a16:creationId xmlns:a16="http://schemas.microsoft.com/office/drawing/2014/main" id="{15ACD70A-5A1D-412D-BF20-79AB14C22106}"/>
              </a:ext>
            </a:extLst>
          </p:cNvPr>
          <p:cNvSpPr txBox="1">
            <a:spLocks/>
          </p:cNvSpPr>
          <p:nvPr/>
        </p:nvSpPr>
        <p:spPr>
          <a:xfrm>
            <a:off x="4396915" y="1282312"/>
            <a:ext cx="7091400" cy="4293376"/>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75" tIns="34275" rIns="68575" bIns="34275" anchor="t" anchorCtr="0">
            <a:normAutofit/>
          </a:bodyPr>
          <a:lstStyle>
            <a:lvl1pPr marL="228600" indent="-228600" algn="l" defTabSz="914400" rtl="0" eaLnBrk="1" latinLnBrk="0" hangingPunct="1">
              <a:lnSpc>
                <a:spcPct val="90000"/>
              </a:lnSpc>
              <a:spcBef>
                <a:spcPts val="1000"/>
              </a:spcBef>
              <a:buFontTx/>
              <a:buBlip>
                <a:blip r:embed="rId4"/>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4"/>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4"/>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rtl="0">
              <a:spcBef>
                <a:spcPts val="800"/>
              </a:spcBef>
              <a:spcAft>
                <a:spcPts val="0"/>
              </a:spcAft>
              <a:buNone/>
            </a:pPr>
            <a:r>
              <a:rPr lang="en-GB" sz="2800" dirty="0"/>
              <a:t>Try to make some changes to the prompt: </a:t>
            </a:r>
          </a:p>
          <a:p>
            <a:pPr marL="0" lvl="0" indent="0" algn="ctr" rtl="0">
              <a:spcBef>
                <a:spcPts val="800"/>
              </a:spcBef>
              <a:spcAft>
                <a:spcPts val="0"/>
              </a:spcAft>
              <a:buNone/>
            </a:pPr>
            <a:endParaRPr lang="en-GB" sz="2800" dirty="0"/>
          </a:p>
          <a:p>
            <a:pPr marL="893763" lvl="0" indent="-381000" rtl="0">
              <a:spcBef>
                <a:spcPts val="800"/>
              </a:spcBef>
              <a:spcAft>
                <a:spcPts val="600"/>
              </a:spcAft>
              <a:buSzPts val="2400"/>
              <a:buAutoNum type="arabicPeriod"/>
            </a:pPr>
            <a:r>
              <a:rPr lang="en-GB" sz="2600" dirty="0"/>
              <a:t>Add a third option</a:t>
            </a:r>
          </a:p>
          <a:p>
            <a:pPr marL="893763" indent="-381000">
              <a:spcBef>
                <a:spcPts val="0"/>
              </a:spcBef>
              <a:spcAft>
                <a:spcPts val="600"/>
              </a:spcAft>
              <a:buSzPts val="2400"/>
              <a:buAutoNum type="arabicPeriod"/>
            </a:pPr>
            <a:r>
              <a:rPr lang="en-GB" sz="2600" dirty="0"/>
              <a:t>Describe the country. Have they started the war?</a:t>
            </a:r>
          </a:p>
          <a:p>
            <a:pPr marL="893763" indent="-381000">
              <a:spcBef>
                <a:spcPts val="0"/>
              </a:spcBef>
              <a:spcAft>
                <a:spcPts val="600"/>
              </a:spcAft>
              <a:buSzPts val="2400"/>
              <a:buAutoNum type="arabicPeriod"/>
            </a:pPr>
            <a:r>
              <a:rPr lang="en-GB" sz="2600" dirty="0"/>
              <a:t>Ask the AI not to make a choice but to recommend one using political theory or historical actions.</a:t>
            </a:r>
          </a:p>
        </p:txBody>
      </p:sp>
      <p:pic>
        <p:nvPicPr>
          <p:cNvPr id="7" name="Picture 6" descr="A green shark with black background&#10;&#10;AI-generated content may be incorrect.">
            <a:extLst>
              <a:ext uri="{FF2B5EF4-FFF2-40B4-BE49-F238E27FC236}">
                <a16:creationId xmlns:a16="http://schemas.microsoft.com/office/drawing/2014/main" id="{816043AB-5C3A-452E-BB74-5E17446AE63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6157" y="3429000"/>
            <a:ext cx="4267200" cy="1850833"/>
          </a:xfrm>
          <a:prstGeom prst="rect">
            <a:avLst/>
          </a:prstGeom>
        </p:spPr>
      </p:pic>
    </p:spTree>
    <p:extLst>
      <p:ext uri="{BB962C8B-B14F-4D97-AF65-F5344CB8AC3E}">
        <p14:creationId xmlns:p14="http://schemas.microsoft.com/office/powerpoint/2010/main" val="1888294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AA04C8-C6F9-4753-8D1C-19F6624BC093}"/>
              </a:ext>
            </a:extLst>
          </p:cNvPr>
          <p:cNvSpPr>
            <a:spLocks noGrp="1" noRot="1" noMove="1" noResize="1" noEditPoints="1" noAdjustHandles="1" noChangeArrowheads="1" noChangeShapeType="1"/>
          </p:cNvSpPr>
          <p:nvPr>
            <p:ph type="pic" sz="quarter" idx="10"/>
          </p:nvPr>
        </p:nvSpPr>
        <p:spPr>
          <a:xfrm>
            <a:off x="-17813" y="0"/>
            <a:ext cx="12192000" cy="6858000"/>
          </a:xfrm>
          <a:blipFill>
            <a:blip r:embed="rId3"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5" name="Google Shape;86;p17">
            <a:extLst>
              <a:ext uri="{FF2B5EF4-FFF2-40B4-BE49-F238E27FC236}">
                <a16:creationId xmlns:a16="http://schemas.microsoft.com/office/drawing/2014/main" id="{15ACD70A-5A1D-412D-BF20-79AB14C22106}"/>
              </a:ext>
            </a:extLst>
          </p:cNvPr>
          <p:cNvSpPr txBox="1">
            <a:spLocks/>
          </p:cNvSpPr>
          <p:nvPr/>
        </p:nvSpPr>
        <p:spPr>
          <a:xfrm>
            <a:off x="1026300" y="1511076"/>
            <a:ext cx="7091400" cy="4293376"/>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75" tIns="34275" rIns="68575" bIns="34275" anchor="t" anchorCtr="0">
            <a:normAutofit/>
          </a:bodyPr>
          <a:lstStyle>
            <a:lvl1pPr marL="228600" indent="-228600" algn="l" defTabSz="914400" rtl="0" eaLnBrk="1" latinLnBrk="0" hangingPunct="1">
              <a:lnSpc>
                <a:spcPct val="90000"/>
              </a:lnSpc>
              <a:spcBef>
                <a:spcPts val="1000"/>
              </a:spcBef>
              <a:buFontTx/>
              <a:buBlip>
                <a:blip r:embed="rId4"/>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4"/>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4"/>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rtl="0">
              <a:spcBef>
                <a:spcPts val="800"/>
              </a:spcBef>
              <a:spcAft>
                <a:spcPts val="0"/>
              </a:spcAft>
              <a:buNone/>
            </a:pPr>
            <a:r>
              <a:rPr lang="en-GB" sz="2800" b="1" dirty="0"/>
              <a:t>Discussion: </a:t>
            </a:r>
          </a:p>
          <a:p>
            <a:pPr marL="0" lvl="0" indent="0" algn="ctr" rtl="0">
              <a:spcBef>
                <a:spcPts val="800"/>
              </a:spcBef>
              <a:spcAft>
                <a:spcPts val="0"/>
              </a:spcAft>
              <a:buNone/>
            </a:pPr>
            <a:endParaRPr lang="en-GB" sz="2800" dirty="0"/>
          </a:p>
          <a:p>
            <a:pPr marL="447675" lvl="0" indent="0" rtl="0">
              <a:spcBef>
                <a:spcPts val="800"/>
              </a:spcBef>
              <a:spcAft>
                <a:spcPts val="800"/>
              </a:spcAft>
              <a:buNone/>
            </a:pPr>
            <a:r>
              <a:rPr lang="en-GB" sz="2800" dirty="0"/>
              <a:t>Is this ethical?</a:t>
            </a:r>
          </a:p>
          <a:p>
            <a:pPr marL="447675" lvl="0" indent="0" rtl="0">
              <a:spcBef>
                <a:spcPts val="800"/>
              </a:spcBef>
              <a:spcAft>
                <a:spcPts val="800"/>
              </a:spcAft>
              <a:buNone/>
            </a:pPr>
            <a:r>
              <a:rPr lang="en-GB" sz="2800" dirty="0"/>
              <a:t>Should humanity use AI to solve moral problems? </a:t>
            </a:r>
          </a:p>
          <a:p>
            <a:pPr marL="447675" lvl="0" indent="0" rtl="0">
              <a:spcBef>
                <a:spcPts val="800"/>
              </a:spcBef>
              <a:spcAft>
                <a:spcPts val="800"/>
              </a:spcAft>
              <a:buNone/>
            </a:pPr>
            <a:r>
              <a:rPr lang="en-GB" sz="2800" dirty="0"/>
              <a:t>What problems could AI solve in the future?</a:t>
            </a:r>
          </a:p>
          <a:p>
            <a:pPr marL="447675" lvl="0" indent="0" rtl="0">
              <a:spcBef>
                <a:spcPts val="800"/>
              </a:spcBef>
              <a:spcAft>
                <a:spcPts val="800"/>
              </a:spcAft>
              <a:buNone/>
            </a:pPr>
            <a:r>
              <a:rPr lang="en-GB" sz="2800" dirty="0"/>
              <a:t>What problems could AI create?</a:t>
            </a:r>
          </a:p>
        </p:txBody>
      </p:sp>
    </p:spTree>
    <p:extLst>
      <p:ext uri="{BB962C8B-B14F-4D97-AF65-F5344CB8AC3E}">
        <p14:creationId xmlns:p14="http://schemas.microsoft.com/office/powerpoint/2010/main" val="284039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E03EE31-954B-4FA4-B328-02903BD7F3D6}"/>
              </a:ext>
            </a:extLst>
          </p:cNvPr>
          <p:cNvSpPr/>
          <p:nvPr/>
        </p:nvSpPr>
        <p:spPr>
          <a:xfrm>
            <a:off x="0" y="2843463"/>
            <a:ext cx="80150" cy="1151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itchFamily="2" charset="77"/>
            </a:endParaRPr>
          </a:p>
        </p:txBody>
      </p:sp>
      <p:sp>
        <p:nvSpPr>
          <p:cNvPr id="25" name="TextBox 24">
            <a:extLst>
              <a:ext uri="{FF2B5EF4-FFF2-40B4-BE49-F238E27FC236}">
                <a16:creationId xmlns:a16="http://schemas.microsoft.com/office/drawing/2014/main" id="{2353E7C5-E861-4DF3-8704-CAF6C965768F}"/>
              </a:ext>
            </a:extLst>
          </p:cNvPr>
          <p:cNvSpPr txBox="1"/>
          <p:nvPr/>
        </p:nvSpPr>
        <p:spPr>
          <a:xfrm>
            <a:off x="183557" y="3311091"/>
            <a:ext cx="351378" cy="253916"/>
          </a:xfrm>
          <a:prstGeom prst="rect">
            <a:avLst/>
          </a:prstGeom>
          <a:noFill/>
        </p:spPr>
        <p:txBody>
          <a:bodyPr wrap="none" rtlCol="0">
            <a:spAutoFit/>
          </a:bodyPr>
          <a:lstStyle/>
          <a:p>
            <a:r>
              <a:rPr lang="en-US" sz="1050">
                <a:latin typeface="Montserrat Medium" pitchFamily="2" charset="77"/>
                <a:ea typeface="Roboto Medium" panose="02000000000000000000" pitchFamily="2" charset="0"/>
                <a:cs typeface="Open Sans SemiBold" panose="020B0706030804020204" pitchFamily="34" charset="0"/>
              </a:rPr>
              <a:t>03</a:t>
            </a:r>
          </a:p>
        </p:txBody>
      </p:sp>
      <p:sp>
        <p:nvSpPr>
          <p:cNvPr id="27" name="TextBox 26">
            <a:extLst>
              <a:ext uri="{FF2B5EF4-FFF2-40B4-BE49-F238E27FC236}">
                <a16:creationId xmlns:a16="http://schemas.microsoft.com/office/drawing/2014/main" id="{1640C195-3441-46D9-8B41-D3D76F1DC3FC}"/>
              </a:ext>
            </a:extLst>
          </p:cNvPr>
          <p:cNvSpPr txBox="1"/>
          <p:nvPr/>
        </p:nvSpPr>
        <p:spPr>
          <a:xfrm>
            <a:off x="183557" y="3800901"/>
            <a:ext cx="364202" cy="253916"/>
          </a:xfrm>
          <a:prstGeom prst="rect">
            <a:avLst/>
          </a:prstGeom>
          <a:noFill/>
        </p:spPr>
        <p:txBody>
          <a:bodyPr wrap="none" rtlCol="0">
            <a:spAutoFit/>
          </a:bodyPr>
          <a:lstStyle/>
          <a:p>
            <a:r>
              <a:rPr lang="en-US" sz="1050">
                <a:latin typeface="Montserrat Medium" pitchFamily="2" charset="77"/>
                <a:ea typeface="Roboto Medium" panose="02000000000000000000" pitchFamily="2" charset="0"/>
                <a:cs typeface="Open Sans SemiBold" panose="020B0706030804020204" pitchFamily="34" charset="0"/>
              </a:rPr>
              <a:t>04</a:t>
            </a:r>
          </a:p>
        </p:txBody>
      </p:sp>
      <p:sp>
        <p:nvSpPr>
          <p:cNvPr id="29" name="TextBox 28">
            <a:extLst>
              <a:ext uri="{FF2B5EF4-FFF2-40B4-BE49-F238E27FC236}">
                <a16:creationId xmlns:a16="http://schemas.microsoft.com/office/drawing/2014/main" id="{D3DA3F89-A82F-467D-91B3-59A88F365BE8}"/>
              </a:ext>
            </a:extLst>
          </p:cNvPr>
          <p:cNvSpPr txBox="1"/>
          <p:nvPr/>
        </p:nvSpPr>
        <p:spPr>
          <a:xfrm>
            <a:off x="183557" y="2821281"/>
            <a:ext cx="351378" cy="253916"/>
          </a:xfrm>
          <a:prstGeom prst="rect">
            <a:avLst/>
          </a:prstGeom>
          <a:noFill/>
        </p:spPr>
        <p:txBody>
          <a:bodyPr wrap="none" rtlCol="0">
            <a:spAutoFit/>
          </a:bodyPr>
          <a:lstStyle/>
          <a:p>
            <a:r>
              <a:rPr lang="en-US" sz="1050">
                <a:latin typeface="Montserrat Medium" pitchFamily="2" charset="77"/>
                <a:ea typeface="Roboto Medium" panose="02000000000000000000" pitchFamily="2" charset="0"/>
                <a:cs typeface="Open Sans SemiBold" panose="020B0706030804020204" pitchFamily="34" charset="0"/>
              </a:rPr>
              <a:t>02</a:t>
            </a:r>
          </a:p>
        </p:txBody>
      </p:sp>
      <p:sp>
        <p:nvSpPr>
          <p:cNvPr id="33" name="TextBox 32">
            <a:extLst>
              <a:ext uri="{FF2B5EF4-FFF2-40B4-BE49-F238E27FC236}">
                <a16:creationId xmlns:a16="http://schemas.microsoft.com/office/drawing/2014/main" id="{6200E1BB-95D9-45F6-9368-7BF1A2F4A0D5}"/>
              </a:ext>
            </a:extLst>
          </p:cNvPr>
          <p:cNvSpPr txBox="1"/>
          <p:nvPr/>
        </p:nvSpPr>
        <p:spPr>
          <a:xfrm>
            <a:off x="7207341" y="917229"/>
            <a:ext cx="3696278" cy="1077218"/>
          </a:xfrm>
          <a:prstGeom prst="rect">
            <a:avLst/>
          </a:prstGeom>
          <a:noFill/>
        </p:spPr>
        <p:txBody>
          <a:bodyPr wrap="square" rtlCol="0">
            <a:spAutoFit/>
          </a:bodyPr>
          <a:lstStyle/>
          <a:p>
            <a:r>
              <a:rPr lang="en-US" sz="3200" b="1" dirty="0">
                <a:solidFill>
                  <a:schemeClr val="bg1"/>
                </a:solidFill>
                <a:latin typeface="Montserrat" pitchFamily="2" charset="77"/>
                <a:ea typeface="Roboto Medium" panose="02000000000000000000" pitchFamily="2" charset="0"/>
                <a:cs typeface="Poppins Medium" panose="00000600000000000000" pitchFamily="2" charset="0"/>
              </a:rPr>
              <a:t>Task: United Nations Report</a:t>
            </a:r>
          </a:p>
        </p:txBody>
      </p:sp>
      <p:sp>
        <p:nvSpPr>
          <p:cNvPr id="35" name="Rectangle 34">
            <a:extLst>
              <a:ext uri="{FF2B5EF4-FFF2-40B4-BE49-F238E27FC236}">
                <a16:creationId xmlns:a16="http://schemas.microsoft.com/office/drawing/2014/main" id="{34C45550-EFCC-4120-83AA-9F533644E6E5}"/>
              </a:ext>
            </a:extLst>
          </p:cNvPr>
          <p:cNvSpPr/>
          <p:nvPr/>
        </p:nvSpPr>
        <p:spPr>
          <a:xfrm>
            <a:off x="7120916" y="2087905"/>
            <a:ext cx="4209693" cy="3374514"/>
          </a:xfrm>
          <a:prstGeom prst="rect">
            <a:avLst/>
          </a:prstGeom>
        </p:spPr>
        <p:txBody>
          <a:bodyPr wrap="square">
            <a:spAutoFit/>
          </a:bodyPr>
          <a:lstStyle/>
          <a:p>
            <a:pPr marL="0" lvl="0" indent="0" algn="l" rtl="0">
              <a:spcBef>
                <a:spcPts val="800"/>
              </a:spcBef>
              <a:spcAft>
                <a:spcPts val="0"/>
              </a:spcAft>
              <a:buNone/>
            </a:pPr>
            <a:r>
              <a:rPr lang="en-GB" sz="2000" dirty="0">
                <a:solidFill>
                  <a:schemeClr val="bg1"/>
                </a:solidFill>
              </a:rPr>
              <a:t>You are going to write a report to the United Nations. This report will:</a:t>
            </a:r>
          </a:p>
          <a:p>
            <a:pPr marL="457200" lvl="0" indent="-381000" algn="l" rtl="0">
              <a:spcBef>
                <a:spcPts val="800"/>
              </a:spcBef>
              <a:spcAft>
                <a:spcPts val="0"/>
              </a:spcAft>
              <a:buSzPts val="2400"/>
              <a:buChar char="-"/>
            </a:pPr>
            <a:r>
              <a:rPr lang="en-GB" sz="2000" dirty="0">
                <a:solidFill>
                  <a:schemeClr val="bg1"/>
                </a:solidFill>
              </a:rPr>
              <a:t>Begin with an introduction explaining the use of AI</a:t>
            </a:r>
          </a:p>
          <a:p>
            <a:pPr marL="457200" lvl="0" indent="-381000" algn="l" rtl="0">
              <a:spcBef>
                <a:spcPts val="0"/>
              </a:spcBef>
              <a:spcAft>
                <a:spcPts val="0"/>
              </a:spcAft>
              <a:buSzPts val="2400"/>
              <a:buChar char="-"/>
            </a:pPr>
            <a:r>
              <a:rPr lang="en-GB" sz="2000" dirty="0">
                <a:solidFill>
                  <a:schemeClr val="bg1"/>
                </a:solidFill>
              </a:rPr>
              <a:t>Include the advantages of using AI</a:t>
            </a:r>
          </a:p>
          <a:p>
            <a:pPr marL="457200" lvl="0" indent="-381000" algn="l" rtl="0">
              <a:spcBef>
                <a:spcPts val="0"/>
              </a:spcBef>
              <a:spcAft>
                <a:spcPts val="0"/>
              </a:spcAft>
              <a:buSzPts val="2400"/>
              <a:buChar char="-"/>
            </a:pPr>
            <a:r>
              <a:rPr lang="en-GB" sz="2000" dirty="0">
                <a:solidFill>
                  <a:schemeClr val="bg1"/>
                </a:solidFill>
              </a:rPr>
              <a:t>Include the disadvantages of using AI</a:t>
            </a:r>
          </a:p>
          <a:p>
            <a:pPr marL="457200" lvl="0" indent="-381000" algn="l" rtl="0">
              <a:spcBef>
                <a:spcPts val="0"/>
              </a:spcBef>
              <a:spcAft>
                <a:spcPts val="0"/>
              </a:spcAft>
              <a:buSzPts val="2400"/>
              <a:buChar char="-"/>
            </a:pPr>
            <a:r>
              <a:rPr lang="en-GB" sz="2000" dirty="0">
                <a:solidFill>
                  <a:schemeClr val="bg1"/>
                </a:solidFill>
              </a:rPr>
              <a:t>Conclude if AI is a reliable way to solve moral problems</a:t>
            </a:r>
          </a:p>
          <a:p>
            <a:pPr>
              <a:lnSpc>
                <a:spcPct val="150000"/>
              </a:lnSpc>
            </a:pPr>
            <a:endParaRPr lang="en-US" sz="2000" b="1" dirty="0">
              <a:solidFill>
                <a:schemeClr val="bg1"/>
              </a:solidFill>
              <a:latin typeface="Montserrat SemiBold" pitchFamily="2" charset="77"/>
              <a:cs typeface="Poppins" panose="00000500000000000000" pitchFamily="2" charset="0"/>
            </a:endParaRPr>
          </a:p>
        </p:txBody>
      </p:sp>
      <p:sp>
        <p:nvSpPr>
          <p:cNvPr id="24" name="TextBox 23">
            <a:extLst>
              <a:ext uri="{FF2B5EF4-FFF2-40B4-BE49-F238E27FC236}">
                <a16:creationId xmlns:a16="http://schemas.microsoft.com/office/drawing/2014/main" id="{C5B9C738-C1DF-4291-BE55-A19BD5E91F0A}"/>
              </a:ext>
            </a:extLst>
          </p:cNvPr>
          <p:cNvSpPr txBox="1"/>
          <p:nvPr/>
        </p:nvSpPr>
        <p:spPr>
          <a:xfrm>
            <a:off x="275772" y="150372"/>
            <a:ext cx="1556836" cy="276999"/>
          </a:xfrm>
          <a:prstGeom prst="rect">
            <a:avLst/>
          </a:prstGeom>
          <a:noFill/>
        </p:spPr>
        <p:txBody>
          <a:bodyPr wrap="none" rtlCol="0">
            <a:spAutoFit/>
          </a:bodyPr>
          <a:lstStyle/>
          <a:p>
            <a:r>
              <a:rPr lang="en-US" sz="1200" b="1">
                <a:solidFill>
                  <a:schemeClr val="tx1">
                    <a:lumMod val="95000"/>
                    <a:lumOff val="5000"/>
                  </a:schemeClr>
                </a:solidFill>
                <a:latin typeface="Montserrat" pitchFamily="2" charset="77"/>
                <a:cs typeface="Poppins Medium" panose="00000600000000000000" pitchFamily="2" charset="0"/>
              </a:rPr>
              <a:t>RESOURCE TITLE</a:t>
            </a:r>
          </a:p>
        </p:txBody>
      </p:sp>
      <p:sp>
        <p:nvSpPr>
          <p:cNvPr id="4" name="TextBox 3">
            <a:extLst>
              <a:ext uri="{FF2B5EF4-FFF2-40B4-BE49-F238E27FC236}">
                <a16:creationId xmlns:a16="http://schemas.microsoft.com/office/drawing/2014/main" id="{05924986-BD0E-00E5-3322-F4E3D9712C97}"/>
              </a:ext>
            </a:extLst>
          </p:cNvPr>
          <p:cNvSpPr txBox="1"/>
          <p:nvPr/>
        </p:nvSpPr>
        <p:spPr>
          <a:xfrm>
            <a:off x="9666514" y="6424787"/>
            <a:ext cx="2249715" cy="276999"/>
          </a:xfrm>
          <a:prstGeom prst="rect">
            <a:avLst/>
          </a:prstGeom>
          <a:noFill/>
        </p:spPr>
        <p:txBody>
          <a:bodyPr wrap="square" rtlCol="0">
            <a:spAutoFit/>
          </a:bodyPr>
          <a:lstStyle/>
          <a:p>
            <a:pPr algn="r"/>
            <a:r>
              <a:rPr lang="en-US" sz="1200" dirty="0" err="1">
                <a:latin typeface="Montserrat Medium" pitchFamily="2" charset="77"/>
                <a:cs typeface="Poppins Medium" panose="00000600000000000000" pitchFamily="2" charset="0"/>
              </a:rPr>
              <a:t>TRAILS.scot</a:t>
            </a:r>
            <a:endParaRPr lang="en-US" sz="1200" dirty="0">
              <a:latin typeface="Montserrat Medium" pitchFamily="2" charset="77"/>
              <a:cs typeface="Poppins Medium" panose="00000600000000000000" pitchFamily="2" charset="0"/>
            </a:endParaRPr>
          </a:p>
        </p:txBody>
      </p:sp>
      <p:sp>
        <p:nvSpPr>
          <p:cNvPr id="3" name="Picture Placeholder 2">
            <a:extLst>
              <a:ext uri="{FF2B5EF4-FFF2-40B4-BE49-F238E27FC236}">
                <a16:creationId xmlns:a16="http://schemas.microsoft.com/office/drawing/2014/main" id="{31BC1855-A880-43BC-9D16-D8D575112E37}"/>
              </a:ext>
            </a:extLst>
          </p:cNvPr>
          <p:cNvSpPr>
            <a:spLocks noGrp="1"/>
          </p:cNvSpPr>
          <p:nvPr>
            <p:ph type="pic" sz="quarter" idx="10"/>
          </p:nvPr>
        </p:nvSpPr>
        <p:spPr/>
      </p:sp>
      <p:pic>
        <p:nvPicPr>
          <p:cNvPr id="18" name="Google Shape;105;p20">
            <a:extLst>
              <a:ext uri="{FF2B5EF4-FFF2-40B4-BE49-F238E27FC236}">
                <a16:creationId xmlns:a16="http://schemas.microsoft.com/office/drawing/2014/main" id="{B7537035-7C35-409E-9ACE-A46E457613CD}"/>
              </a:ext>
            </a:extLst>
          </p:cNvPr>
          <p:cNvPicPr preferRelativeResize="0"/>
          <p:nvPr/>
        </p:nvPicPr>
        <p:blipFill>
          <a:blip r:embed="rId3">
            <a:alphaModFix/>
          </a:blip>
          <a:stretch>
            <a:fillRect/>
          </a:stretch>
        </p:blipFill>
        <p:spPr>
          <a:xfrm>
            <a:off x="-1" y="-159026"/>
            <a:ext cx="6931309" cy="6281530"/>
          </a:xfrm>
          <a:prstGeom prst="rect">
            <a:avLst/>
          </a:prstGeom>
          <a:noFill/>
          <a:ln>
            <a:noFill/>
          </a:ln>
        </p:spPr>
      </p:pic>
    </p:spTree>
    <p:extLst>
      <p:ext uri="{BB962C8B-B14F-4D97-AF65-F5344CB8AC3E}">
        <p14:creationId xmlns:p14="http://schemas.microsoft.com/office/powerpoint/2010/main" val="1352695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E03EE31-954B-4FA4-B328-02903BD7F3D6}"/>
              </a:ext>
            </a:extLst>
          </p:cNvPr>
          <p:cNvSpPr/>
          <p:nvPr/>
        </p:nvSpPr>
        <p:spPr>
          <a:xfrm>
            <a:off x="0" y="2843463"/>
            <a:ext cx="80150" cy="1151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ontserrat" pitchFamily="2" charset="77"/>
            </a:endParaRPr>
          </a:p>
        </p:txBody>
      </p:sp>
      <p:sp>
        <p:nvSpPr>
          <p:cNvPr id="25" name="TextBox 24">
            <a:extLst>
              <a:ext uri="{FF2B5EF4-FFF2-40B4-BE49-F238E27FC236}">
                <a16:creationId xmlns:a16="http://schemas.microsoft.com/office/drawing/2014/main" id="{2353E7C5-E861-4DF3-8704-CAF6C965768F}"/>
              </a:ext>
            </a:extLst>
          </p:cNvPr>
          <p:cNvSpPr txBox="1"/>
          <p:nvPr/>
        </p:nvSpPr>
        <p:spPr>
          <a:xfrm>
            <a:off x="183557" y="3311091"/>
            <a:ext cx="351378" cy="253916"/>
          </a:xfrm>
          <a:prstGeom prst="rect">
            <a:avLst/>
          </a:prstGeom>
          <a:noFill/>
        </p:spPr>
        <p:txBody>
          <a:bodyPr wrap="none" rtlCol="0">
            <a:spAutoFit/>
          </a:bodyPr>
          <a:lstStyle/>
          <a:p>
            <a:r>
              <a:rPr lang="en-US" sz="1050">
                <a:latin typeface="Montserrat Medium" pitchFamily="2" charset="77"/>
                <a:ea typeface="Roboto Medium" panose="02000000000000000000" pitchFamily="2" charset="0"/>
                <a:cs typeface="Open Sans SemiBold" panose="020B0706030804020204" pitchFamily="34" charset="0"/>
              </a:rPr>
              <a:t>03</a:t>
            </a:r>
          </a:p>
        </p:txBody>
      </p:sp>
      <p:sp>
        <p:nvSpPr>
          <p:cNvPr id="27" name="TextBox 26">
            <a:extLst>
              <a:ext uri="{FF2B5EF4-FFF2-40B4-BE49-F238E27FC236}">
                <a16:creationId xmlns:a16="http://schemas.microsoft.com/office/drawing/2014/main" id="{1640C195-3441-46D9-8B41-D3D76F1DC3FC}"/>
              </a:ext>
            </a:extLst>
          </p:cNvPr>
          <p:cNvSpPr txBox="1"/>
          <p:nvPr/>
        </p:nvSpPr>
        <p:spPr>
          <a:xfrm>
            <a:off x="183557" y="3800901"/>
            <a:ext cx="364202" cy="253916"/>
          </a:xfrm>
          <a:prstGeom prst="rect">
            <a:avLst/>
          </a:prstGeom>
          <a:noFill/>
        </p:spPr>
        <p:txBody>
          <a:bodyPr wrap="none" rtlCol="0">
            <a:spAutoFit/>
          </a:bodyPr>
          <a:lstStyle/>
          <a:p>
            <a:r>
              <a:rPr lang="en-US" sz="1050">
                <a:latin typeface="Montserrat Medium" pitchFamily="2" charset="77"/>
                <a:ea typeface="Roboto Medium" panose="02000000000000000000" pitchFamily="2" charset="0"/>
                <a:cs typeface="Open Sans SemiBold" panose="020B0706030804020204" pitchFamily="34" charset="0"/>
              </a:rPr>
              <a:t>04</a:t>
            </a:r>
          </a:p>
        </p:txBody>
      </p:sp>
      <p:sp>
        <p:nvSpPr>
          <p:cNvPr id="29" name="TextBox 28">
            <a:extLst>
              <a:ext uri="{FF2B5EF4-FFF2-40B4-BE49-F238E27FC236}">
                <a16:creationId xmlns:a16="http://schemas.microsoft.com/office/drawing/2014/main" id="{D3DA3F89-A82F-467D-91B3-59A88F365BE8}"/>
              </a:ext>
            </a:extLst>
          </p:cNvPr>
          <p:cNvSpPr txBox="1"/>
          <p:nvPr/>
        </p:nvSpPr>
        <p:spPr>
          <a:xfrm>
            <a:off x="183557" y="2821281"/>
            <a:ext cx="351378" cy="253916"/>
          </a:xfrm>
          <a:prstGeom prst="rect">
            <a:avLst/>
          </a:prstGeom>
          <a:noFill/>
        </p:spPr>
        <p:txBody>
          <a:bodyPr wrap="none" rtlCol="0">
            <a:spAutoFit/>
          </a:bodyPr>
          <a:lstStyle/>
          <a:p>
            <a:r>
              <a:rPr lang="en-US" sz="1050">
                <a:latin typeface="Montserrat Medium" pitchFamily="2" charset="77"/>
                <a:ea typeface="Roboto Medium" panose="02000000000000000000" pitchFamily="2" charset="0"/>
                <a:cs typeface="Open Sans SemiBold" panose="020B0706030804020204" pitchFamily="34" charset="0"/>
              </a:rPr>
              <a:t>02</a:t>
            </a:r>
          </a:p>
        </p:txBody>
      </p:sp>
      <p:sp>
        <p:nvSpPr>
          <p:cNvPr id="33" name="TextBox 32">
            <a:extLst>
              <a:ext uri="{FF2B5EF4-FFF2-40B4-BE49-F238E27FC236}">
                <a16:creationId xmlns:a16="http://schemas.microsoft.com/office/drawing/2014/main" id="{6200E1BB-95D9-45F6-9368-7BF1A2F4A0D5}"/>
              </a:ext>
            </a:extLst>
          </p:cNvPr>
          <p:cNvSpPr txBox="1"/>
          <p:nvPr/>
        </p:nvSpPr>
        <p:spPr>
          <a:xfrm>
            <a:off x="7207341" y="917229"/>
            <a:ext cx="3696278" cy="1569660"/>
          </a:xfrm>
          <a:prstGeom prst="rect">
            <a:avLst/>
          </a:prstGeom>
          <a:noFill/>
        </p:spPr>
        <p:txBody>
          <a:bodyPr wrap="square" rtlCol="0">
            <a:spAutoFit/>
          </a:bodyPr>
          <a:lstStyle/>
          <a:p>
            <a:r>
              <a:rPr lang="en-US" sz="3200" b="1" dirty="0">
                <a:solidFill>
                  <a:schemeClr val="bg1"/>
                </a:solidFill>
                <a:latin typeface="Montserrat" pitchFamily="2" charset="77"/>
                <a:ea typeface="Roboto Medium" panose="02000000000000000000" pitchFamily="2" charset="0"/>
                <a:cs typeface="Poppins Medium" panose="00000600000000000000" pitchFamily="2" charset="0"/>
              </a:rPr>
              <a:t>Extension Task: United Nations Report</a:t>
            </a:r>
          </a:p>
        </p:txBody>
      </p:sp>
      <p:sp>
        <p:nvSpPr>
          <p:cNvPr id="35" name="Rectangle 34">
            <a:extLst>
              <a:ext uri="{FF2B5EF4-FFF2-40B4-BE49-F238E27FC236}">
                <a16:creationId xmlns:a16="http://schemas.microsoft.com/office/drawing/2014/main" id="{34C45550-EFCC-4120-83AA-9F533644E6E5}"/>
              </a:ext>
            </a:extLst>
          </p:cNvPr>
          <p:cNvSpPr/>
          <p:nvPr/>
        </p:nvSpPr>
        <p:spPr>
          <a:xfrm>
            <a:off x="7114865" y="2565076"/>
            <a:ext cx="4209693" cy="3374514"/>
          </a:xfrm>
          <a:prstGeom prst="rect">
            <a:avLst/>
          </a:prstGeom>
        </p:spPr>
        <p:txBody>
          <a:bodyPr wrap="square">
            <a:spAutoFit/>
          </a:bodyPr>
          <a:lstStyle/>
          <a:p>
            <a:pPr marL="0" lvl="0" indent="0" algn="l" rtl="0">
              <a:spcBef>
                <a:spcPts val="800"/>
              </a:spcBef>
              <a:spcAft>
                <a:spcPts val="0"/>
              </a:spcAft>
              <a:buNone/>
            </a:pPr>
            <a:r>
              <a:rPr lang="en-GB" sz="2000" dirty="0">
                <a:solidFill>
                  <a:schemeClr val="bg1"/>
                </a:solidFill>
              </a:rPr>
              <a:t>Take your UN report and let an AI chat read it! </a:t>
            </a:r>
          </a:p>
          <a:p>
            <a:pPr marL="0" lvl="0" indent="0" algn="l" rtl="0">
              <a:spcBef>
                <a:spcPts val="800"/>
              </a:spcBef>
              <a:spcAft>
                <a:spcPts val="0"/>
              </a:spcAft>
              <a:buNone/>
            </a:pPr>
            <a:r>
              <a:rPr lang="en-GB" sz="2000" dirty="0">
                <a:solidFill>
                  <a:schemeClr val="bg1"/>
                </a:solidFill>
              </a:rPr>
              <a:t>Ask for feedback. </a:t>
            </a:r>
          </a:p>
          <a:p>
            <a:pPr marL="0" lvl="0" indent="0" algn="l" rtl="0">
              <a:spcBef>
                <a:spcPts val="800"/>
              </a:spcBef>
              <a:spcAft>
                <a:spcPts val="0"/>
              </a:spcAft>
              <a:buNone/>
            </a:pPr>
            <a:r>
              <a:rPr lang="en-GB" sz="2000" dirty="0">
                <a:solidFill>
                  <a:schemeClr val="bg1"/>
                </a:solidFill>
              </a:rPr>
              <a:t>Trying asking the AI for specific support. </a:t>
            </a:r>
          </a:p>
          <a:p>
            <a:pPr marL="0" lvl="0" indent="0" algn="l" rtl="0">
              <a:spcBef>
                <a:spcPts val="800"/>
              </a:spcBef>
              <a:spcAft>
                <a:spcPts val="0"/>
              </a:spcAft>
              <a:buNone/>
            </a:pPr>
            <a:r>
              <a:rPr lang="en-GB" sz="2000" dirty="0">
                <a:solidFill>
                  <a:schemeClr val="bg1"/>
                </a:solidFill>
              </a:rPr>
              <a:t>Ask about skills such as knowledge, evaluation and analysis. </a:t>
            </a:r>
          </a:p>
          <a:p>
            <a:pPr marL="0" lvl="0" indent="0" algn="l" rtl="0">
              <a:spcBef>
                <a:spcPts val="800"/>
              </a:spcBef>
              <a:spcAft>
                <a:spcPts val="0"/>
              </a:spcAft>
              <a:buNone/>
            </a:pPr>
            <a:r>
              <a:rPr lang="en-GB" sz="2000" dirty="0">
                <a:solidFill>
                  <a:schemeClr val="bg1"/>
                </a:solidFill>
              </a:rPr>
              <a:t>Consider: can you trust this feedback?</a:t>
            </a:r>
          </a:p>
          <a:p>
            <a:pPr>
              <a:lnSpc>
                <a:spcPct val="150000"/>
              </a:lnSpc>
            </a:pPr>
            <a:endParaRPr lang="en-US" sz="2000" b="1" dirty="0">
              <a:solidFill>
                <a:schemeClr val="bg1"/>
              </a:solidFill>
              <a:latin typeface="Montserrat SemiBold" pitchFamily="2" charset="77"/>
              <a:cs typeface="Poppins" panose="00000500000000000000" pitchFamily="2" charset="0"/>
            </a:endParaRPr>
          </a:p>
        </p:txBody>
      </p:sp>
      <p:sp>
        <p:nvSpPr>
          <p:cNvPr id="24" name="TextBox 23">
            <a:extLst>
              <a:ext uri="{FF2B5EF4-FFF2-40B4-BE49-F238E27FC236}">
                <a16:creationId xmlns:a16="http://schemas.microsoft.com/office/drawing/2014/main" id="{C5B9C738-C1DF-4291-BE55-A19BD5E91F0A}"/>
              </a:ext>
            </a:extLst>
          </p:cNvPr>
          <p:cNvSpPr txBox="1"/>
          <p:nvPr/>
        </p:nvSpPr>
        <p:spPr>
          <a:xfrm>
            <a:off x="275772" y="150372"/>
            <a:ext cx="1556836" cy="276999"/>
          </a:xfrm>
          <a:prstGeom prst="rect">
            <a:avLst/>
          </a:prstGeom>
          <a:noFill/>
        </p:spPr>
        <p:txBody>
          <a:bodyPr wrap="none" rtlCol="0">
            <a:spAutoFit/>
          </a:bodyPr>
          <a:lstStyle/>
          <a:p>
            <a:r>
              <a:rPr lang="en-US" sz="1200" b="1">
                <a:solidFill>
                  <a:schemeClr val="tx1">
                    <a:lumMod val="95000"/>
                    <a:lumOff val="5000"/>
                  </a:schemeClr>
                </a:solidFill>
                <a:latin typeface="Montserrat" pitchFamily="2" charset="77"/>
                <a:cs typeface="Poppins Medium" panose="00000600000000000000" pitchFamily="2" charset="0"/>
              </a:rPr>
              <a:t>RESOURCE TITLE</a:t>
            </a:r>
          </a:p>
        </p:txBody>
      </p:sp>
      <p:sp>
        <p:nvSpPr>
          <p:cNvPr id="4" name="TextBox 3">
            <a:extLst>
              <a:ext uri="{FF2B5EF4-FFF2-40B4-BE49-F238E27FC236}">
                <a16:creationId xmlns:a16="http://schemas.microsoft.com/office/drawing/2014/main" id="{05924986-BD0E-00E5-3322-F4E3D9712C97}"/>
              </a:ext>
            </a:extLst>
          </p:cNvPr>
          <p:cNvSpPr txBox="1"/>
          <p:nvPr/>
        </p:nvSpPr>
        <p:spPr>
          <a:xfrm>
            <a:off x="9666514" y="6424787"/>
            <a:ext cx="2249715" cy="276999"/>
          </a:xfrm>
          <a:prstGeom prst="rect">
            <a:avLst/>
          </a:prstGeom>
          <a:noFill/>
        </p:spPr>
        <p:txBody>
          <a:bodyPr wrap="square" rtlCol="0">
            <a:spAutoFit/>
          </a:bodyPr>
          <a:lstStyle/>
          <a:p>
            <a:pPr algn="r"/>
            <a:r>
              <a:rPr lang="en-US" sz="1200" dirty="0" err="1">
                <a:latin typeface="Montserrat Medium" pitchFamily="2" charset="77"/>
                <a:cs typeface="Poppins Medium" panose="00000600000000000000" pitchFamily="2" charset="0"/>
              </a:rPr>
              <a:t>TRAILS.scot</a:t>
            </a:r>
            <a:endParaRPr lang="en-US" sz="1200" dirty="0">
              <a:latin typeface="Montserrat Medium" pitchFamily="2" charset="77"/>
              <a:cs typeface="Poppins Medium" panose="00000600000000000000" pitchFamily="2" charset="0"/>
            </a:endParaRPr>
          </a:p>
        </p:txBody>
      </p:sp>
      <p:sp>
        <p:nvSpPr>
          <p:cNvPr id="3" name="Picture Placeholder 2">
            <a:extLst>
              <a:ext uri="{FF2B5EF4-FFF2-40B4-BE49-F238E27FC236}">
                <a16:creationId xmlns:a16="http://schemas.microsoft.com/office/drawing/2014/main" id="{31BC1855-A880-43BC-9D16-D8D575112E37}"/>
              </a:ext>
            </a:extLst>
          </p:cNvPr>
          <p:cNvSpPr>
            <a:spLocks noGrp="1"/>
          </p:cNvSpPr>
          <p:nvPr>
            <p:ph type="pic" sz="quarter" idx="10"/>
          </p:nvPr>
        </p:nvSpPr>
        <p:spPr/>
      </p:sp>
      <p:pic>
        <p:nvPicPr>
          <p:cNvPr id="18" name="Google Shape;105;p20">
            <a:extLst>
              <a:ext uri="{FF2B5EF4-FFF2-40B4-BE49-F238E27FC236}">
                <a16:creationId xmlns:a16="http://schemas.microsoft.com/office/drawing/2014/main" id="{B7537035-7C35-409E-9ACE-A46E457613CD}"/>
              </a:ext>
            </a:extLst>
          </p:cNvPr>
          <p:cNvPicPr preferRelativeResize="0"/>
          <p:nvPr/>
        </p:nvPicPr>
        <p:blipFill>
          <a:blip r:embed="rId3">
            <a:alphaModFix/>
          </a:blip>
          <a:stretch>
            <a:fillRect/>
          </a:stretch>
        </p:blipFill>
        <p:spPr>
          <a:xfrm>
            <a:off x="-1" y="-159026"/>
            <a:ext cx="6931309" cy="6281530"/>
          </a:xfrm>
          <a:prstGeom prst="rect">
            <a:avLst/>
          </a:prstGeom>
          <a:noFill/>
          <a:ln>
            <a:noFill/>
          </a:ln>
        </p:spPr>
      </p:pic>
    </p:spTree>
    <p:extLst>
      <p:ext uri="{BB962C8B-B14F-4D97-AF65-F5344CB8AC3E}">
        <p14:creationId xmlns:p14="http://schemas.microsoft.com/office/powerpoint/2010/main" val="227897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AA04C8-C6F9-4753-8D1C-19F6624BC093}"/>
              </a:ext>
            </a:extLst>
          </p:cNvPr>
          <p:cNvSpPr>
            <a:spLocks noGrp="1" noRot="1" noMove="1" noResize="1" noEditPoints="1" noAdjustHandles="1" noChangeArrowheads="1" noChangeShapeType="1"/>
          </p:cNvSpPr>
          <p:nvPr>
            <p:ph type="pic" sz="quarter" idx="10"/>
          </p:nvPr>
        </p:nvSpPr>
        <p:spPr>
          <a:xfrm>
            <a:off x="-17813" y="0"/>
            <a:ext cx="12192000" cy="6858000"/>
          </a:xfrm>
          <a:blipFill>
            <a:blip r:embed="rId3"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4" name="Google Shape;117;p22">
            <a:extLst>
              <a:ext uri="{FF2B5EF4-FFF2-40B4-BE49-F238E27FC236}">
                <a16:creationId xmlns:a16="http://schemas.microsoft.com/office/drawing/2014/main" id="{7335437F-4961-407A-BC5F-99EBE21C204A}"/>
              </a:ext>
            </a:extLst>
          </p:cNvPr>
          <p:cNvSpPr txBox="1">
            <a:spLocks/>
          </p:cNvSpPr>
          <p:nvPr/>
        </p:nvSpPr>
        <p:spPr>
          <a:xfrm>
            <a:off x="569924" y="265373"/>
            <a:ext cx="10979345" cy="1810933"/>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75" tIns="34275" rIns="68575" bIns="34275" anchor="ctr" anchorCtr="0">
            <a:normAutofit lnSpcReduction="10000"/>
          </a:bodyPr>
          <a:lstStyle>
            <a:lvl1pPr marL="228600" indent="-228600" algn="l" defTabSz="914400" rtl="0" eaLnBrk="1" latinLnBrk="0" hangingPunct="1">
              <a:lnSpc>
                <a:spcPct val="90000"/>
              </a:lnSpc>
              <a:spcBef>
                <a:spcPts val="1000"/>
              </a:spcBef>
              <a:buFontTx/>
              <a:buBlip>
                <a:blip r:embed="rId4"/>
              </a:buBlip>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Tx/>
              <a:buBlip>
                <a:blip r:embed="rId4"/>
              </a:buBlip>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Tx/>
              <a:buBlip>
                <a:blip r:embed="rId4"/>
              </a:buBlip>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Tx/>
              <a:buBlip>
                <a:blip r:embed="rId4"/>
              </a:buBlip>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None/>
            </a:pPr>
            <a:r>
              <a:rPr lang="en-GB" sz="2400" dirty="0"/>
              <a:t>To finish choose any debate topic. Engage the AI in a friendly debate about this issue. </a:t>
            </a:r>
          </a:p>
          <a:p>
            <a:pPr marL="0" indent="0">
              <a:spcBef>
                <a:spcPts val="0"/>
              </a:spcBef>
              <a:spcAft>
                <a:spcPts val="1200"/>
              </a:spcAft>
              <a:buNone/>
            </a:pPr>
            <a:r>
              <a:rPr lang="en-GB" sz="2400" dirty="0"/>
              <a:t>Ask the AI specifically to play the other side. </a:t>
            </a:r>
          </a:p>
          <a:p>
            <a:pPr marL="0" indent="0">
              <a:spcBef>
                <a:spcPts val="0"/>
              </a:spcBef>
              <a:spcAft>
                <a:spcPts val="1200"/>
              </a:spcAft>
              <a:buNone/>
            </a:pPr>
            <a:r>
              <a:rPr lang="en-GB" sz="2400" dirty="0"/>
              <a:t>Could AI replace human debate in the future?</a:t>
            </a:r>
          </a:p>
        </p:txBody>
      </p:sp>
      <p:pic>
        <p:nvPicPr>
          <p:cNvPr id="5" name="Google Shape;118;p22">
            <a:extLst>
              <a:ext uri="{FF2B5EF4-FFF2-40B4-BE49-F238E27FC236}">
                <a16:creationId xmlns:a16="http://schemas.microsoft.com/office/drawing/2014/main" id="{3C8CD891-3346-4F78-98EB-9F3CCB34FEAA}"/>
              </a:ext>
            </a:extLst>
          </p:cNvPr>
          <p:cNvPicPr preferRelativeResize="0"/>
          <p:nvPr/>
        </p:nvPicPr>
        <p:blipFill>
          <a:blip r:embed="rId5">
            <a:alphaModFix/>
          </a:blip>
          <a:stretch>
            <a:fillRect/>
          </a:stretch>
        </p:blipFill>
        <p:spPr>
          <a:xfrm>
            <a:off x="1282537" y="2214981"/>
            <a:ext cx="9554117" cy="1951945"/>
          </a:xfrm>
          <a:prstGeom prst="rect">
            <a:avLst/>
          </a:prstGeom>
          <a:noFill/>
          <a:ln>
            <a:noFill/>
          </a:ln>
        </p:spPr>
      </p:pic>
      <p:pic>
        <p:nvPicPr>
          <p:cNvPr id="6" name="Google Shape;119;p22">
            <a:extLst>
              <a:ext uri="{FF2B5EF4-FFF2-40B4-BE49-F238E27FC236}">
                <a16:creationId xmlns:a16="http://schemas.microsoft.com/office/drawing/2014/main" id="{BCDC70FF-9CE4-438D-A4B8-AD9D653371E0}"/>
              </a:ext>
            </a:extLst>
          </p:cNvPr>
          <p:cNvPicPr preferRelativeResize="0"/>
          <p:nvPr/>
        </p:nvPicPr>
        <p:blipFill>
          <a:blip r:embed="rId6">
            <a:alphaModFix/>
          </a:blip>
          <a:stretch>
            <a:fillRect/>
          </a:stretch>
        </p:blipFill>
        <p:spPr>
          <a:xfrm>
            <a:off x="1101754" y="4432301"/>
            <a:ext cx="9988489" cy="2160324"/>
          </a:xfrm>
          <a:prstGeom prst="rect">
            <a:avLst/>
          </a:prstGeom>
          <a:noFill/>
          <a:ln>
            <a:noFill/>
          </a:ln>
        </p:spPr>
      </p:pic>
    </p:spTree>
    <p:extLst>
      <p:ext uri="{BB962C8B-B14F-4D97-AF65-F5344CB8AC3E}">
        <p14:creationId xmlns:p14="http://schemas.microsoft.com/office/powerpoint/2010/main" val="3121428351"/>
      </p:ext>
    </p:extLst>
  </p:cSld>
  <p:clrMapOvr>
    <a:masterClrMapping/>
  </p:clrMapOvr>
</p:sld>
</file>

<file path=ppt/theme/theme1.xml><?xml version="1.0" encoding="utf-8"?>
<a:theme xmlns:a="http://schemas.openxmlformats.org/drawingml/2006/main" name="Office Theme">
  <a:themeElements>
    <a:clrScheme name="AI Resources Colour Palette">
      <a:dk1>
        <a:srgbClr val="2C2C2C"/>
      </a:dk1>
      <a:lt1>
        <a:srgbClr val="FFFFFF"/>
      </a:lt1>
      <a:dk2>
        <a:srgbClr val="44546A"/>
      </a:dk2>
      <a:lt2>
        <a:srgbClr val="E7E6E6"/>
      </a:lt2>
      <a:accent1>
        <a:srgbClr val="00788A"/>
      </a:accent1>
      <a:accent2>
        <a:srgbClr val="005968"/>
      </a:accent2>
      <a:accent3>
        <a:srgbClr val="590079"/>
      </a:accent3>
      <a:accent4>
        <a:srgbClr val="FFFFFF"/>
      </a:accent4>
      <a:accent5>
        <a:srgbClr val="F6F6F6"/>
      </a:accent5>
      <a:accent6>
        <a:srgbClr val="EBEBEB"/>
      </a:accent6>
      <a:hlink>
        <a:srgbClr val="00788A"/>
      </a:hlink>
      <a:folHlink>
        <a:srgbClr val="59007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5961C85CE9C4458999A6D399E262FE" ma:contentTypeVersion="14" ma:contentTypeDescription="Create a new document." ma:contentTypeScope="" ma:versionID="c626b1b0bc261972571997182261fb72">
  <xsd:schema xmlns:xsd="http://www.w3.org/2001/XMLSchema" xmlns:xs="http://www.w3.org/2001/XMLSchema" xmlns:p="http://schemas.microsoft.com/office/2006/metadata/properties" xmlns:ns2="42d9e66e-34e8-473a-9896-5c885ff3768e" xmlns:ns3="6d8d29b2-fe86-40e2-902c-cf51958178ad" targetNamespace="http://schemas.microsoft.com/office/2006/metadata/properties" ma:root="true" ma:fieldsID="5954fe2424c2a0e286bfc40fab111532" ns2:_="" ns3:_="">
    <xsd:import namespace="42d9e66e-34e8-473a-9896-5c885ff3768e"/>
    <xsd:import namespace="6d8d29b2-fe86-40e2-902c-cf51958178a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9e66e-34e8-473a-9896-5c885ff376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8d29b2-fe86-40e2-902c-cf51958178a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1e6e4bf-640c-4b31-8158-184c13b1f348}" ma:internalName="TaxCatchAll" ma:showField="CatchAllData" ma:web="6d8d29b2-fe86-40e2-902c-cf51958178a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2d9e66e-34e8-473a-9896-5c885ff3768e">
      <Terms xmlns="http://schemas.microsoft.com/office/infopath/2007/PartnerControls"/>
    </lcf76f155ced4ddcb4097134ff3c332f>
    <TaxCatchAll xmlns="6d8d29b2-fe86-40e2-902c-cf51958178ad" xsi:nil="true"/>
  </documentManagement>
</p:properties>
</file>

<file path=customXml/itemProps1.xml><?xml version="1.0" encoding="utf-8"?>
<ds:datastoreItem xmlns:ds="http://schemas.openxmlformats.org/officeDocument/2006/customXml" ds:itemID="{BBF2B392-AF8D-4A86-9D43-12E6379FFF45}">
  <ds:schemaRefs>
    <ds:schemaRef ds:uri="http://schemas.microsoft.com/sharepoint/v3/contenttype/forms"/>
  </ds:schemaRefs>
</ds:datastoreItem>
</file>

<file path=customXml/itemProps2.xml><?xml version="1.0" encoding="utf-8"?>
<ds:datastoreItem xmlns:ds="http://schemas.openxmlformats.org/officeDocument/2006/customXml" ds:itemID="{45B8E62E-B3A9-41C5-880D-77090C29ED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9e66e-34e8-473a-9896-5c885ff3768e"/>
    <ds:schemaRef ds:uri="6d8d29b2-fe86-40e2-902c-cf51958178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BEC488-25ED-4DB2-B4A3-A446B0596A46}">
  <ds:schemaRefs>
    <ds:schemaRef ds:uri="6d8d29b2-fe86-40e2-902c-cf51958178ad"/>
    <ds:schemaRef ds:uri="http://purl.org/dc/terms/"/>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42d9e66e-34e8-473a-9896-5c885ff3768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3701</TotalTime>
  <Words>409</Words>
  <Application>Microsoft Office PowerPoint</Application>
  <PresentationFormat>Widescreen</PresentationFormat>
  <Paragraphs>57</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Mei 279</dc:creator>
  <cp:lastModifiedBy>Serdar Abaci</cp:lastModifiedBy>
  <cp:revision>409</cp:revision>
  <dcterms:created xsi:type="dcterms:W3CDTF">2020-07-27T03:45:56Z</dcterms:created>
  <dcterms:modified xsi:type="dcterms:W3CDTF">2025-11-27T10:11:25Z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0x010100615961C85CE9C4458999A6D399E262FE</vt:lpwstr>
  </property>
  <property fmtid="{D5CDD505-2E9C-101B-9397-08002B2CF9AE}" pid="3" name="MediaServiceImageTags">
    <vt:lpwstr/>
  </property>
</Properties>
</file>