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handoutMasterIdLst>
    <p:handoutMasterId r:id="rId23"/>
  </p:handoutMasterIdLst>
  <p:sldIdLst>
    <p:sldId id="256" r:id="rId5"/>
    <p:sldId id="257" r:id="rId6"/>
    <p:sldId id="274" r:id="rId7"/>
    <p:sldId id="275" r:id="rId8"/>
    <p:sldId id="269" r:id="rId9"/>
    <p:sldId id="270" r:id="rId10"/>
    <p:sldId id="271" r:id="rId11"/>
    <p:sldId id="272" r:id="rId12"/>
    <p:sldId id="264" r:id="rId13"/>
    <p:sldId id="266" r:id="rId14"/>
    <p:sldId id="265" r:id="rId15"/>
    <p:sldId id="267" r:id="rId16"/>
    <p:sldId id="261" r:id="rId17"/>
    <p:sldId id="262" r:id="rId18"/>
    <p:sldId id="263" r:id="rId19"/>
    <p:sldId id="260" r:id="rId20"/>
    <p:sldId id="259" r:id="rId21"/>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708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tonia" initials="A" lastIdx="5" clrIdx="0">
    <p:extLst>
      <p:ext uri="{19B8F6BF-5375-455C-9EA6-DF929625EA0E}">
        <p15:presenceInfo xmlns:p15="http://schemas.microsoft.com/office/powerpoint/2012/main" userId="S::asewell3@ed.ac.uk::866fcaf1-a8c1-4c4e-a2a7-8ac41c1bdbe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BA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756" autoAdjust="0"/>
  </p:normalViewPr>
  <p:slideViewPr>
    <p:cSldViewPr snapToGrid="0">
      <p:cViewPr>
        <p:scale>
          <a:sx n="78" d="100"/>
          <a:sy n="78" d="100"/>
        </p:scale>
        <p:origin x="591" y="27"/>
      </p:cViewPr>
      <p:guideLst>
        <p:guide orient="horz" pos="2160"/>
        <p:guide pos="7083"/>
      </p:guideLst>
    </p:cSldViewPr>
  </p:slideViewPr>
  <p:notesTextViewPr>
    <p:cViewPr>
      <p:scale>
        <a:sx n="3" d="2"/>
        <a:sy n="3" d="2"/>
      </p:scale>
      <p:origin x="0" y="0"/>
    </p:cViewPr>
  </p:notesTextViewPr>
  <p:sorterViewPr>
    <p:cViewPr>
      <p:scale>
        <a:sx n="90" d="100"/>
        <a:sy n="90" d="100"/>
      </p:scale>
      <p:origin x="0" y="-2547"/>
    </p:cViewPr>
  </p:sorterViewPr>
  <p:notesViewPr>
    <p:cSldViewPr snapToGrid="0">
      <p:cViewPr varScale="1">
        <p:scale>
          <a:sx n="99" d="100"/>
          <a:sy n="99" d="100"/>
        </p:scale>
        <p:origin x="357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e Farrell" userId="f57ddf08-e0fe-48da-8bba-ccba47543803" providerId="ADAL" clId="{1CB7C9C0-CCFE-45DE-AE71-6BD43AEFE0CA}"/>
    <pc:docChg chg="undo redo custSel addSld delSld modSld sldOrd">
      <pc:chgData name="Kate Farrell" userId="f57ddf08-e0fe-48da-8bba-ccba47543803" providerId="ADAL" clId="{1CB7C9C0-CCFE-45DE-AE71-6BD43AEFE0CA}" dt="2025-04-29T10:04:05.702" v="10204" actId="1076"/>
      <pc:docMkLst>
        <pc:docMk/>
      </pc:docMkLst>
      <pc:sldChg chg="modSp mod">
        <pc:chgData name="Kate Farrell" userId="f57ddf08-e0fe-48da-8bba-ccba47543803" providerId="ADAL" clId="{1CB7C9C0-CCFE-45DE-AE71-6BD43AEFE0CA}" dt="2025-03-14T10:24:51.776" v="74" actId="6549"/>
        <pc:sldMkLst>
          <pc:docMk/>
          <pc:sldMk cId="3419770807" sldId="256"/>
        </pc:sldMkLst>
        <pc:spChg chg="mod">
          <ac:chgData name="Kate Farrell" userId="f57ddf08-e0fe-48da-8bba-ccba47543803" providerId="ADAL" clId="{1CB7C9C0-CCFE-45DE-AE71-6BD43AEFE0CA}" dt="2025-03-14T10:24:51.776" v="74" actId="6549"/>
          <ac:spMkLst>
            <pc:docMk/>
            <pc:sldMk cId="3419770807" sldId="256"/>
            <ac:spMk id="7" creationId="{00000000-0000-0000-0000-000000000000}"/>
          </ac:spMkLst>
        </pc:spChg>
      </pc:sldChg>
      <pc:sldChg chg="addSp delSp modSp mod modTransition">
        <pc:chgData name="Kate Farrell" userId="f57ddf08-e0fe-48da-8bba-ccba47543803" providerId="ADAL" clId="{1CB7C9C0-CCFE-45DE-AE71-6BD43AEFE0CA}" dt="2025-03-18T15:39:48.021" v="10020"/>
        <pc:sldMkLst>
          <pc:docMk/>
          <pc:sldMk cId="231666890" sldId="257"/>
        </pc:sldMkLst>
        <pc:spChg chg="mod">
          <ac:chgData name="Kate Farrell" userId="f57ddf08-e0fe-48da-8bba-ccba47543803" providerId="ADAL" clId="{1CB7C9C0-CCFE-45DE-AE71-6BD43AEFE0CA}" dt="2025-03-14T10:33:38.925" v="703" actId="5793"/>
          <ac:spMkLst>
            <pc:docMk/>
            <pc:sldMk cId="231666890" sldId="257"/>
            <ac:spMk id="2" creationId="{00000000-0000-0000-0000-000000000000}"/>
          </ac:spMkLst>
        </pc:spChg>
        <pc:spChg chg="add mod">
          <ac:chgData name="Kate Farrell" userId="f57ddf08-e0fe-48da-8bba-ccba47543803" providerId="ADAL" clId="{1CB7C9C0-CCFE-45DE-AE71-6BD43AEFE0CA}" dt="2025-03-18T11:06:09.643" v="8489" actId="1076"/>
          <ac:spMkLst>
            <pc:docMk/>
            <pc:sldMk cId="231666890" sldId="257"/>
            <ac:spMk id="4" creationId="{B0FF9539-EBC0-8198-B41A-BAFABE0EAF9B}"/>
          </ac:spMkLst>
        </pc:spChg>
        <pc:spChg chg="add mod">
          <ac:chgData name="Kate Farrell" userId="f57ddf08-e0fe-48da-8bba-ccba47543803" providerId="ADAL" clId="{1CB7C9C0-CCFE-45DE-AE71-6BD43AEFE0CA}" dt="2025-03-18T12:14:49.414" v="9591" actId="1076"/>
          <ac:spMkLst>
            <pc:docMk/>
            <pc:sldMk cId="231666890" sldId="257"/>
            <ac:spMk id="5" creationId="{16BAD4C7-48E8-1CB5-818E-6321F036CB35}"/>
          </ac:spMkLst>
        </pc:spChg>
        <pc:spChg chg="add mod">
          <ac:chgData name="Kate Farrell" userId="f57ddf08-e0fe-48da-8bba-ccba47543803" providerId="ADAL" clId="{1CB7C9C0-CCFE-45DE-AE71-6BD43AEFE0CA}" dt="2025-03-18T12:13:28.583" v="9582" actId="1076"/>
          <ac:spMkLst>
            <pc:docMk/>
            <pc:sldMk cId="231666890" sldId="257"/>
            <ac:spMk id="6" creationId="{2E35EC8D-7E17-93BB-1E5C-FAF78B08E0C3}"/>
          </ac:spMkLst>
        </pc:spChg>
        <pc:spChg chg="add mod">
          <ac:chgData name="Kate Farrell" userId="f57ddf08-e0fe-48da-8bba-ccba47543803" providerId="ADAL" clId="{1CB7C9C0-CCFE-45DE-AE71-6BD43AEFE0CA}" dt="2025-03-18T12:14:20.116" v="9589" actId="1076"/>
          <ac:spMkLst>
            <pc:docMk/>
            <pc:sldMk cId="231666890" sldId="257"/>
            <ac:spMk id="7" creationId="{1E6625C8-9CFD-B315-D13F-3A68EBE92AB9}"/>
          </ac:spMkLst>
        </pc:spChg>
        <pc:spChg chg="add mod">
          <ac:chgData name="Kate Farrell" userId="f57ddf08-e0fe-48da-8bba-ccba47543803" providerId="ADAL" clId="{1CB7C9C0-CCFE-45DE-AE71-6BD43AEFE0CA}" dt="2025-03-18T12:13:20.684" v="9581" actId="1076"/>
          <ac:spMkLst>
            <pc:docMk/>
            <pc:sldMk cId="231666890" sldId="257"/>
            <ac:spMk id="8" creationId="{EEAB4DE1-40B4-A738-D0D5-0154B9C10613}"/>
          </ac:spMkLst>
        </pc:spChg>
        <pc:spChg chg="add mod">
          <ac:chgData name="Kate Farrell" userId="f57ddf08-e0fe-48da-8bba-ccba47543803" providerId="ADAL" clId="{1CB7C9C0-CCFE-45DE-AE71-6BD43AEFE0CA}" dt="2025-03-18T12:14:55.085" v="9592" actId="1076"/>
          <ac:spMkLst>
            <pc:docMk/>
            <pc:sldMk cId="231666890" sldId="257"/>
            <ac:spMk id="9" creationId="{CB5A65C4-586D-9568-6061-9EF48893D600}"/>
          </ac:spMkLst>
        </pc:spChg>
        <pc:spChg chg="add mod">
          <ac:chgData name="Kate Farrell" userId="f57ddf08-e0fe-48da-8bba-ccba47543803" providerId="ADAL" clId="{1CB7C9C0-CCFE-45DE-AE71-6BD43AEFE0CA}" dt="2025-03-18T12:14:49.414" v="9591" actId="1076"/>
          <ac:spMkLst>
            <pc:docMk/>
            <pc:sldMk cId="231666890" sldId="257"/>
            <ac:spMk id="10" creationId="{7056C8E6-0F16-B18E-D5B4-E5A210F7F3FD}"/>
          </ac:spMkLst>
        </pc:spChg>
        <pc:spChg chg="add mod">
          <ac:chgData name="Kate Farrell" userId="f57ddf08-e0fe-48da-8bba-ccba47543803" providerId="ADAL" clId="{1CB7C9C0-CCFE-45DE-AE71-6BD43AEFE0CA}" dt="2025-03-18T12:14:16.323" v="9588" actId="1076"/>
          <ac:spMkLst>
            <pc:docMk/>
            <pc:sldMk cId="231666890" sldId="257"/>
            <ac:spMk id="11" creationId="{C6A76294-413A-0819-5783-4AF1C9214987}"/>
          </ac:spMkLst>
        </pc:spChg>
        <pc:spChg chg="add mod">
          <ac:chgData name="Kate Farrell" userId="f57ddf08-e0fe-48da-8bba-ccba47543803" providerId="ADAL" clId="{1CB7C9C0-CCFE-45DE-AE71-6BD43AEFE0CA}" dt="2025-03-18T12:14:37.301" v="9590" actId="1076"/>
          <ac:spMkLst>
            <pc:docMk/>
            <pc:sldMk cId="231666890" sldId="257"/>
            <ac:spMk id="12" creationId="{D2866ECF-5AF9-4FAE-F56D-358C2A745171}"/>
          </ac:spMkLst>
        </pc:spChg>
        <pc:spChg chg="add mod">
          <ac:chgData name="Kate Farrell" userId="f57ddf08-e0fe-48da-8bba-ccba47543803" providerId="ADAL" clId="{1CB7C9C0-CCFE-45DE-AE71-6BD43AEFE0CA}" dt="2025-03-18T12:14:37.301" v="9590" actId="1076"/>
          <ac:spMkLst>
            <pc:docMk/>
            <pc:sldMk cId="231666890" sldId="257"/>
            <ac:spMk id="13" creationId="{A3BC856E-F738-1368-ED46-E648BFC5AA45}"/>
          </ac:spMkLst>
        </pc:spChg>
        <pc:spChg chg="add mod">
          <ac:chgData name="Kate Farrell" userId="f57ddf08-e0fe-48da-8bba-ccba47543803" providerId="ADAL" clId="{1CB7C9C0-CCFE-45DE-AE71-6BD43AEFE0CA}" dt="2025-03-18T12:14:58.318" v="9593" actId="1076"/>
          <ac:spMkLst>
            <pc:docMk/>
            <pc:sldMk cId="231666890" sldId="257"/>
            <ac:spMk id="14" creationId="{E40A5AF5-26A3-6EFC-806F-BB97042F6208}"/>
          </ac:spMkLst>
        </pc:spChg>
        <pc:spChg chg="add mod">
          <ac:chgData name="Kate Farrell" userId="f57ddf08-e0fe-48da-8bba-ccba47543803" providerId="ADAL" clId="{1CB7C9C0-CCFE-45DE-AE71-6BD43AEFE0CA}" dt="2025-03-18T12:14:09.991" v="9586" actId="1076"/>
          <ac:spMkLst>
            <pc:docMk/>
            <pc:sldMk cId="231666890" sldId="257"/>
            <ac:spMk id="16" creationId="{96EBD52D-F468-97EA-C614-41920381A617}"/>
          </ac:spMkLst>
        </pc:spChg>
        <pc:spChg chg="add mod">
          <ac:chgData name="Kate Farrell" userId="f57ddf08-e0fe-48da-8bba-ccba47543803" providerId="ADAL" clId="{1CB7C9C0-CCFE-45DE-AE71-6BD43AEFE0CA}" dt="2025-03-18T12:14:12.466" v="9587" actId="1076"/>
          <ac:spMkLst>
            <pc:docMk/>
            <pc:sldMk cId="231666890" sldId="257"/>
            <ac:spMk id="17" creationId="{1C46AE28-9161-D40C-696E-A878F98B5DE0}"/>
          </ac:spMkLst>
        </pc:spChg>
        <pc:spChg chg="add mod">
          <ac:chgData name="Kate Farrell" userId="f57ddf08-e0fe-48da-8bba-ccba47543803" providerId="ADAL" clId="{1CB7C9C0-CCFE-45DE-AE71-6BD43AEFE0CA}" dt="2025-03-18T12:15:49.669" v="9595"/>
          <ac:spMkLst>
            <pc:docMk/>
            <pc:sldMk cId="231666890" sldId="257"/>
            <ac:spMk id="20" creationId="{FC478FE2-3522-ACAD-2521-4CCB45BB1F43}"/>
          </ac:spMkLst>
        </pc:spChg>
        <pc:spChg chg="add mod">
          <ac:chgData name="Kate Farrell" userId="f57ddf08-e0fe-48da-8bba-ccba47543803" providerId="ADAL" clId="{1CB7C9C0-CCFE-45DE-AE71-6BD43AEFE0CA}" dt="2025-03-18T12:15:36.847" v="9594"/>
          <ac:spMkLst>
            <pc:docMk/>
            <pc:sldMk cId="231666890" sldId="257"/>
            <ac:spMk id="21" creationId="{CB89816F-14F3-33D8-1B98-E3F909422051}"/>
          </ac:spMkLst>
        </pc:spChg>
      </pc:sldChg>
      <pc:sldChg chg="addSp delSp modSp add del mod ord">
        <pc:chgData name="Kate Farrell" userId="f57ddf08-e0fe-48da-8bba-ccba47543803" providerId="ADAL" clId="{1CB7C9C0-CCFE-45DE-AE71-6BD43AEFE0CA}" dt="2025-03-14T11:28:54.662" v="1415" actId="47"/>
        <pc:sldMkLst>
          <pc:docMk/>
          <pc:sldMk cId="1116368319" sldId="258"/>
        </pc:sldMkLst>
      </pc:sldChg>
      <pc:sldChg chg="del">
        <pc:chgData name="Kate Farrell" userId="f57ddf08-e0fe-48da-8bba-ccba47543803" providerId="ADAL" clId="{1CB7C9C0-CCFE-45DE-AE71-6BD43AEFE0CA}" dt="2025-03-14T10:25:04.980" v="77" actId="47"/>
        <pc:sldMkLst>
          <pc:docMk/>
          <pc:sldMk cId="4139936299" sldId="258"/>
        </pc:sldMkLst>
      </pc:sldChg>
      <pc:sldChg chg="addSp delSp modSp add mod modTransition modAnim">
        <pc:chgData name="Kate Farrell" userId="f57ddf08-e0fe-48da-8bba-ccba47543803" providerId="ADAL" clId="{1CB7C9C0-CCFE-45DE-AE71-6BD43AEFE0CA}" dt="2025-03-18T15:39:48.021" v="10020"/>
        <pc:sldMkLst>
          <pc:docMk/>
          <pc:sldMk cId="2365140675" sldId="259"/>
        </pc:sldMkLst>
        <pc:spChg chg="mod">
          <ac:chgData name="Kate Farrell" userId="f57ddf08-e0fe-48da-8bba-ccba47543803" providerId="ADAL" clId="{1CB7C9C0-CCFE-45DE-AE71-6BD43AEFE0CA}" dt="2025-03-14T15:02:05.433" v="4350" actId="14100"/>
          <ac:spMkLst>
            <pc:docMk/>
            <pc:sldMk cId="2365140675" sldId="259"/>
            <ac:spMk id="2" creationId="{B26CDABD-08B8-12AF-DBB4-4A1B1D740FCD}"/>
          </ac:spMkLst>
        </pc:spChg>
        <pc:spChg chg="mod">
          <ac:chgData name="Kate Farrell" userId="f57ddf08-e0fe-48da-8bba-ccba47543803" providerId="ADAL" clId="{1CB7C9C0-CCFE-45DE-AE71-6BD43AEFE0CA}" dt="2025-03-18T12:06:47.673" v="9509" actId="14100"/>
          <ac:spMkLst>
            <pc:docMk/>
            <pc:sldMk cId="2365140675" sldId="259"/>
            <ac:spMk id="3" creationId="{A21CB43F-6D26-DDD1-E26A-E449908F22DD}"/>
          </ac:spMkLst>
        </pc:spChg>
        <pc:spChg chg="add mod">
          <ac:chgData name="Kate Farrell" userId="f57ddf08-e0fe-48da-8bba-ccba47543803" providerId="ADAL" clId="{1CB7C9C0-CCFE-45DE-AE71-6BD43AEFE0CA}" dt="2025-03-18T12:02:37.666" v="9391"/>
          <ac:spMkLst>
            <pc:docMk/>
            <pc:sldMk cId="2365140675" sldId="259"/>
            <ac:spMk id="4" creationId="{FDDA1CE0-6D2A-C0A6-9FC5-444EB3DD9875}"/>
          </ac:spMkLst>
        </pc:spChg>
        <pc:spChg chg="add mod">
          <ac:chgData name="Kate Farrell" userId="f57ddf08-e0fe-48da-8bba-ccba47543803" providerId="ADAL" clId="{1CB7C9C0-CCFE-45DE-AE71-6BD43AEFE0CA}" dt="2025-03-18T12:02:45.382" v="9392" actId="1076"/>
          <ac:spMkLst>
            <pc:docMk/>
            <pc:sldMk cId="2365140675" sldId="259"/>
            <ac:spMk id="5" creationId="{98E44348-9090-6A4F-E36D-718EDFAC5841}"/>
          </ac:spMkLst>
        </pc:spChg>
        <pc:spChg chg="add mod">
          <ac:chgData name="Kate Farrell" userId="f57ddf08-e0fe-48da-8bba-ccba47543803" providerId="ADAL" clId="{1CB7C9C0-CCFE-45DE-AE71-6BD43AEFE0CA}" dt="2025-03-18T12:03:35.173" v="9399" actId="1076"/>
          <ac:spMkLst>
            <pc:docMk/>
            <pc:sldMk cId="2365140675" sldId="259"/>
            <ac:spMk id="6" creationId="{FBEC4320-B93A-67E8-4BAC-05686303474D}"/>
          </ac:spMkLst>
        </pc:spChg>
        <pc:spChg chg="add mod">
          <ac:chgData name="Kate Farrell" userId="f57ddf08-e0fe-48da-8bba-ccba47543803" providerId="ADAL" clId="{1CB7C9C0-CCFE-45DE-AE71-6BD43AEFE0CA}" dt="2025-03-18T12:03:44.135" v="9401" actId="1076"/>
          <ac:spMkLst>
            <pc:docMk/>
            <pc:sldMk cId="2365140675" sldId="259"/>
            <ac:spMk id="7" creationId="{BD26429E-076B-6B3D-DBB8-9B41E18650DA}"/>
          </ac:spMkLst>
        </pc:spChg>
        <pc:spChg chg="add mod">
          <ac:chgData name="Kate Farrell" userId="f57ddf08-e0fe-48da-8bba-ccba47543803" providerId="ADAL" clId="{1CB7C9C0-CCFE-45DE-AE71-6BD43AEFE0CA}" dt="2025-03-18T12:04:38.872" v="9408"/>
          <ac:spMkLst>
            <pc:docMk/>
            <pc:sldMk cId="2365140675" sldId="259"/>
            <ac:spMk id="8" creationId="{0D02BC49-7410-5D74-8195-6C503B223075}"/>
          </ac:spMkLst>
        </pc:spChg>
        <pc:spChg chg="add mod">
          <ac:chgData name="Kate Farrell" userId="f57ddf08-e0fe-48da-8bba-ccba47543803" providerId="ADAL" clId="{1CB7C9C0-CCFE-45DE-AE71-6BD43AEFE0CA}" dt="2025-03-18T12:04:38.872" v="9408"/>
          <ac:spMkLst>
            <pc:docMk/>
            <pc:sldMk cId="2365140675" sldId="259"/>
            <ac:spMk id="9" creationId="{C87ACF38-5FE5-D07F-0D3D-419FA605AA3C}"/>
          </ac:spMkLst>
        </pc:spChg>
        <pc:spChg chg="add mod">
          <ac:chgData name="Kate Farrell" userId="f57ddf08-e0fe-48da-8bba-ccba47543803" providerId="ADAL" clId="{1CB7C9C0-CCFE-45DE-AE71-6BD43AEFE0CA}" dt="2025-03-18T15:37:26.304" v="10019"/>
          <ac:spMkLst>
            <pc:docMk/>
            <pc:sldMk cId="2365140675" sldId="259"/>
            <ac:spMk id="10" creationId="{0BD3A63D-9686-14A5-79F6-C8F4A683FA23}"/>
          </ac:spMkLst>
        </pc:spChg>
        <pc:spChg chg="mod">
          <ac:chgData name="Kate Farrell" userId="f57ddf08-e0fe-48da-8bba-ccba47543803" providerId="ADAL" clId="{1CB7C9C0-CCFE-45DE-AE71-6BD43AEFE0CA}" dt="2025-03-14T14:12:42.503" v="3516"/>
          <ac:spMkLst>
            <pc:docMk/>
            <pc:sldMk cId="2365140675" sldId="259"/>
            <ac:spMk id="24" creationId="{D5B4704E-5495-2C08-5645-193A4597D83D}"/>
          </ac:spMkLst>
        </pc:spChg>
        <pc:spChg chg="mod">
          <ac:chgData name="Kate Farrell" userId="f57ddf08-e0fe-48da-8bba-ccba47543803" providerId="ADAL" clId="{1CB7C9C0-CCFE-45DE-AE71-6BD43AEFE0CA}" dt="2025-03-14T14:12:42.503" v="3516"/>
          <ac:spMkLst>
            <pc:docMk/>
            <pc:sldMk cId="2365140675" sldId="259"/>
            <ac:spMk id="25" creationId="{BA783854-78C2-0D95-E33F-A4270FDBC770}"/>
          </ac:spMkLst>
        </pc:spChg>
        <pc:spChg chg="add mod">
          <ac:chgData name="Kate Farrell" userId="f57ddf08-e0fe-48da-8bba-ccba47543803" providerId="ADAL" clId="{1CB7C9C0-CCFE-45DE-AE71-6BD43AEFE0CA}" dt="2025-03-14T15:03:13.751" v="4400" actId="1076"/>
          <ac:spMkLst>
            <pc:docMk/>
            <pc:sldMk cId="2365140675" sldId="259"/>
            <ac:spMk id="27" creationId="{873F11CA-66D5-8D6D-A1E0-BE771D540B2F}"/>
          </ac:spMkLst>
        </pc:spChg>
        <pc:grpChg chg="add mod">
          <ac:chgData name="Kate Farrell" userId="f57ddf08-e0fe-48da-8bba-ccba47543803" providerId="ADAL" clId="{1CB7C9C0-CCFE-45DE-AE71-6BD43AEFE0CA}" dt="2025-03-14T14:12:42.503" v="3516"/>
          <ac:grpSpMkLst>
            <pc:docMk/>
            <pc:sldMk cId="2365140675" sldId="259"/>
            <ac:grpSpMk id="23" creationId="{9CBDA4BA-930A-7227-4F96-027FA1520A63}"/>
          </ac:grpSpMkLst>
        </pc:grpChg>
        <pc:picChg chg="add mod">
          <ac:chgData name="Kate Farrell" userId="f57ddf08-e0fe-48da-8bba-ccba47543803" providerId="ADAL" clId="{1CB7C9C0-CCFE-45DE-AE71-6BD43AEFE0CA}" dt="2025-03-14T15:02:31.523" v="4353" actId="1076"/>
          <ac:picMkLst>
            <pc:docMk/>
            <pc:sldMk cId="2365140675" sldId="259"/>
            <ac:picMk id="26" creationId="{92416EF6-4625-2BC2-FE59-751103662C83}"/>
          </ac:picMkLst>
        </pc:picChg>
        <pc:picChg chg="add mod">
          <ac:chgData name="Kate Farrell" userId="f57ddf08-e0fe-48da-8bba-ccba47543803" providerId="ADAL" clId="{1CB7C9C0-CCFE-45DE-AE71-6BD43AEFE0CA}" dt="2025-03-14T15:03:31.171" v="4401"/>
          <ac:picMkLst>
            <pc:docMk/>
            <pc:sldMk cId="2365140675" sldId="259"/>
            <ac:picMk id="28" creationId="{81D3E715-1452-6FEA-972D-363010D088C6}"/>
          </ac:picMkLst>
        </pc:picChg>
      </pc:sldChg>
      <pc:sldChg chg="del">
        <pc:chgData name="Kate Farrell" userId="f57ddf08-e0fe-48da-8bba-ccba47543803" providerId="ADAL" clId="{1CB7C9C0-CCFE-45DE-AE71-6BD43AEFE0CA}" dt="2025-03-14T10:25:02.991" v="75" actId="47"/>
        <pc:sldMkLst>
          <pc:docMk/>
          <pc:sldMk cId="4142773332" sldId="259"/>
        </pc:sldMkLst>
      </pc:sldChg>
      <pc:sldChg chg="del">
        <pc:chgData name="Kate Farrell" userId="f57ddf08-e0fe-48da-8bba-ccba47543803" providerId="ADAL" clId="{1CB7C9C0-CCFE-45DE-AE71-6BD43AEFE0CA}" dt="2025-03-14T10:25:03.860" v="76" actId="47"/>
        <pc:sldMkLst>
          <pc:docMk/>
          <pc:sldMk cId="989040898" sldId="260"/>
        </pc:sldMkLst>
      </pc:sldChg>
      <pc:sldChg chg="addSp delSp modSp add mod modTransition modAnim">
        <pc:chgData name="Kate Farrell" userId="f57ddf08-e0fe-48da-8bba-ccba47543803" providerId="ADAL" clId="{1CB7C9C0-CCFE-45DE-AE71-6BD43AEFE0CA}" dt="2025-03-18T15:39:48.021" v="10020"/>
        <pc:sldMkLst>
          <pc:docMk/>
          <pc:sldMk cId="1129617235" sldId="260"/>
        </pc:sldMkLst>
        <pc:spChg chg="mod">
          <ac:chgData name="Kate Farrell" userId="f57ddf08-e0fe-48da-8bba-ccba47543803" providerId="ADAL" clId="{1CB7C9C0-CCFE-45DE-AE71-6BD43AEFE0CA}" dt="2025-03-14T10:47:53.408" v="1072" actId="122"/>
          <ac:spMkLst>
            <pc:docMk/>
            <pc:sldMk cId="1129617235" sldId="260"/>
            <ac:spMk id="2" creationId="{780D11F6-1DA1-E047-AF65-F78F5BF8A162}"/>
          </ac:spMkLst>
        </pc:spChg>
        <pc:spChg chg="mod">
          <ac:chgData name="Kate Farrell" userId="f57ddf08-e0fe-48da-8bba-ccba47543803" providerId="ADAL" clId="{1CB7C9C0-CCFE-45DE-AE71-6BD43AEFE0CA}" dt="2025-03-14T15:13:08.284" v="4427" actId="14100"/>
          <ac:spMkLst>
            <pc:docMk/>
            <pc:sldMk cId="1129617235" sldId="260"/>
            <ac:spMk id="3" creationId="{CAC64DE8-AC31-28B1-4B18-1D85E33694F8}"/>
          </ac:spMkLst>
        </pc:spChg>
        <pc:spChg chg="add mod">
          <ac:chgData name="Kate Farrell" userId="f57ddf08-e0fe-48da-8bba-ccba47543803" providerId="ADAL" clId="{1CB7C9C0-CCFE-45DE-AE71-6BD43AEFE0CA}" dt="2025-03-18T12:01:39.137" v="9388"/>
          <ac:spMkLst>
            <pc:docMk/>
            <pc:sldMk cId="1129617235" sldId="260"/>
            <ac:spMk id="4" creationId="{6BC36B71-8D63-9F37-C331-9DACF368CCB3}"/>
          </ac:spMkLst>
        </pc:spChg>
        <pc:spChg chg="mod">
          <ac:chgData name="Kate Farrell" userId="f57ddf08-e0fe-48da-8bba-ccba47543803" providerId="ADAL" clId="{1CB7C9C0-CCFE-45DE-AE71-6BD43AEFE0CA}" dt="2025-03-18T12:01:29.856" v="9386" actId="1035"/>
          <ac:spMkLst>
            <pc:docMk/>
            <pc:sldMk cId="1129617235" sldId="260"/>
            <ac:spMk id="5" creationId="{4BB6EFE4-621C-9A8E-C3C7-1F7289BEF3B6}"/>
          </ac:spMkLst>
        </pc:spChg>
        <pc:spChg chg="mod">
          <ac:chgData name="Kate Farrell" userId="f57ddf08-e0fe-48da-8bba-ccba47543803" providerId="ADAL" clId="{1CB7C9C0-CCFE-45DE-AE71-6BD43AEFE0CA}" dt="2025-03-18T12:01:36.447" v="9387" actId="1036"/>
          <ac:spMkLst>
            <pc:docMk/>
            <pc:sldMk cId="1129617235" sldId="260"/>
            <ac:spMk id="6" creationId="{8C0ECEDE-DE90-4643-A7A9-AE01FB864C14}"/>
          </ac:spMkLst>
        </pc:spChg>
        <pc:spChg chg="add mod">
          <ac:chgData name="Kate Farrell" userId="f57ddf08-e0fe-48da-8bba-ccba47543803" providerId="ADAL" clId="{1CB7C9C0-CCFE-45DE-AE71-6BD43AEFE0CA}" dt="2025-03-18T12:01:39.137" v="9388"/>
          <ac:spMkLst>
            <pc:docMk/>
            <pc:sldMk cId="1129617235" sldId="260"/>
            <ac:spMk id="7" creationId="{19BD27A8-68B8-1022-49AF-CD4217227F7D}"/>
          </ac:spMkLst>
        </pc:spChg>
        <pc:spChg chg="add mod">
          <ac:chgData name="Kate Farrell" userId="f57ddf08-e0fe-48da-8bba-ccba47543803" providerId="ADAL" clId="{1CB7C9C0-CCFE-45DE-AE71-6BD43AEFE0CA}" dt="2025-03-18T12:01:52.508" v="9389"/>
          <ac:spMkLst>
            <pc:docMk/>
            <pc:sldMk cId="1129617235" sldId="260"/>
            <ac:spMk id="8" creationId="{4C1126E5-72A1-E1A3-2772-25474548F684}"/>
          </ac:spMkLst>
        </pc:spChg>
        <pc:spChg chg="add mod">
          <ac:chgData name="Kate Farrell" userId="f57ddf08-e0fe-48da-8bba-ccba47543803" providerId="ADAL" clId="{1CB7C9C0-CCFE-45DE-AE71-6BD43AEFE0CA}" dt="2025-03-18T15:37:24.638" v="10018"/>
          <ac:spMkLst>
            <pc:docMk/>
            <pc:sldMk cId="1129617235" sldId="260"/>
            <ac:spMk id="9" creationId="{EA30BE38-C295-2F90-BC7E-70E6E437B7FD}"/>
          </ac:spMkLst>
        </pc:spChg>
        <pc:spChg chg="mod">
          <ac:chgData name="Kate Farrell" userId="f57ddf08-e0fe-48da-8bba-ccba47543803" providerId="ADAL" clId="{1CB7C9C0-CCFE-45DE-AE71-6BD43AEFE0CA}" dt="2025-03-18T12:01:36.447" v="9387" actId="1036"/>
          <ac:spMkLst>
            <pc:docMk/>
            <pc:sldMk cId="1129617235" sldId="260"/>
            <ac:spMk id="13" creationId="{14B60ED1-32C8-6B6E-4826-F9FA31C4B2DD}"/>
          </ac:spMkLst>
        </pc:spChg>
        <pc:spChg chg="mod">
          <ac:chgData name="Kate Farrell" userId="f57ddf08-e0fe-48da-8bba-ccba47543803" providerId="ADAL" clId="{1CB7C9C0-CCFE-45DE-AE71-6BD43AEFE0CA}" dt="2025-03-14T14:12:34.651" v="3512"/>
          <ac:spMkLst>
            <pc:docMk/>
            <pc:sldMk cId="1129617235" sldId="260"/>
            <ac:spMk id="24" creationId="{539CF8EF-CD80-3996-3D14-F1F47CB18B37}"/>
          </ac:spMkLst>
        </pc:spChg>
        <pc:spChg chg="mod">
          <ac:chgData name="Kate Farrell" userId="f57ddf08-e0fe-48da-8bba-ccba47543803" providerId="ADAL" clId="{1CB7C9C0-CCFE-45DE-AE71-6BD43AEFE0CA}" dt="2025-03-14T14:12:34.651" v="3512"/>
          <ac:spMkLst>
            <pc:docMk/>
            <pc:sldMk cId="1129617235" sldId="260"/>
            <ac:spMk id="25" creationId="{8B5F9F27-89AC-1F88-0ADA-08BD0CDF01B2}"/>
          </ac:spMkLst>
        </pc:spChg>
        <pc:spChg chg="add mod">
          <ac:chgData name="Kate Farrell" userId="f57ddf08-e0fe-48da-8bba-ccba47543803" providerId="ADAL" clId="{1CB7C9C0-CCFE-45DE-AE71-6BD43AEFE0CA}" dt="2025-03-14T15:14:06.580" v="4490" actId="1076"/>
          <ac:spMkLst>
            <pc:docMk/>
            <pc:sldMk cId="1129617235" sldId="260"/>
            <ac:spMk id="27" creationId="{392FBDD7-DE87-DFC1-B734-FB24C1A63329}"/>
          </ac:spMkLst>
        </pc:spChg>
        <pc:grpChg chg="add mod">
          <ac:chgData name="Kate Farrell" userId="f57ddf08-e0fe-48da-8bba-ccba47543803" providerId="ADAL" clId="{1CB7C9C0-CCFE-45DE-AE71-6BD43AEFE0CA}" dt="2025-03-14T14:12:34.651" v="3512"/>
          <ac:grpSpMkLst>
            <pc:docMk/>
            <pc:sldMk cId="1129617235" sldId="260"/>
            <ac:grpSpMk id="23" creationId="{36B8D684-8DC5-0B20-EFED-C5EC73C32678}"/>
          </ac:grpSpMkLst>
        </pc:grpChg>
        <pc:picChg chg="add mod">
          <ac:chgData name="Kate Farrell" userId="f57ddf08-e0fe-48da-8bba-ccba47543803" providerId="ADAL" clId="{1CB7C9C0-CCFE-45DE-AE71-6BD43AEFE0CA}" dt="2025-03-14T10:48:01.671" v="1073"/>
          <ac:picMkLst>
            <pc:docMk/>
            <pc:sldMk cId="1129617235" sldId="260"/>
            <ac:picMk id="22" creationId="{8CDA8437-89A5-6284-9717-6AB2C7E9E1CA}"/>
          </ac:picMkLst>
        </pc:picChg>
        <pc:picChg chg="add mod">
          <ac:chgData name="Kate Farrell" userId="f57ddf08-e0fe-48da-8bba-ccba47543803" providerId="ADAL" clId="{1CB7C9C0-CCFE-45DE-AE71-6BD43AEFE0CA}" dt="2025-03-14T15:13:02.205" v="4426" actId="1076"/>
          <ac:picMkLst>
            <pc:docMk/>
            <pc:sldMk cId="1129617235" sldId="260"/>
            <ac:picMk id="26" creationId="{181EDE7C-ECAE-7F02-5644-E690C873F566}"/>
          </ac:picMkLst>
        </pc:picChg>
        <pc:picChg chg="add mod">
          <ac:chgData name="Kate Farrell" userId="f57ddf08-e0fe-48da-8bba-ccba47543803" providerId="ADAL" clId="{1CB7C9C0-CCFE-45DE-AE71-6BD43AEFE0CA}" dt="2025-03-14T15:13:26.658" v="4428"/>
          <ac:picMkLst>
            <pc:docMk/>
            <pc:sldMk cId="1129617235" sldId="260"/>
            <ac:picMk id="28" creationId="{784D9E57-D2F1-41B2-73D2-22390D58A891}"/>
          </ac:picMkLst>
        </pc:picChg>
      </pc:sldChg>
      <pc:sldChg chg="addSp delSp modSp add mod modTransition modAnim">
        <pc:chgData name="Kate Farrell" userId="f57ddf08-e0fe-48da-8bba-ccba47543803" providerId="ADAL" clId="{1CB7C9C0-CCFE-45DE-AE71-6BD43AEFE0CA}" dt="2025-03-18T15:39:48.021" v="10020"/>
        <pc:sldMkLst>
          <pc:docMk/>
          <pc:sldMk cId="2407857517" sldId="261"/>
        </pc:sldMkLst>
        <pc:spChg chg="mod">
          <ac:chgData name="Kate Farrell" userId="f57ddf08-e0fe-48da-8bba-ccba47543803" providerId="ADAL" clId="{1CB7C9C0-CCFE-45DE-AE71-6BD43AEFE0CA}" dt="2025-03-14T12:18:04.663" v="1773" actId="20577"/>
          <ac:spMkLst>
            <pc:docMk/>
            <pc:sldMk cId="2407857517" sldId="261"/>
            <ac:spMk id="2" creationId="{DBA99ADC-0186-8093-DEB9-3698807D9EE5}"/>
          </ac:spMkLst>
        </pc:spChg>
        <pc:spChg chg="mod">
          <ac:chgData name="Kate Farrell" userId="f57ddf08-e0fe-48da-8bba-ccba47543803" providerId="ADAL" clId="{1CB7C9C0-CCFE-45DE-AE71-6BD43AEFE0CA}" dt="2025-03-14T12:18:30.667" v="1776" actId="1076"/>
          <ac:spMkLst>
            <pc:docMk/>
            <pc:sldMk cId="2407857517" sldId="261"/>
            <ac:spMk id="3" creationId="{B24E4F4F-5104-D93D-21BC-0DF29B385968}"/>
          </ac:spMkLst>
        </pc:spChg>
        <pc:spChg chg="add mod">
          <ac:chgData name="Kate Farrell" userId="f57ddf08-e0fe-48da-8bba-ccba47543803" providerId="ADAL" clId="{1CB7C9C0-CCFE-45DE-AE71-6BD43AEFE0CA}" dt="2025-03-18T11:59:33.352" v="9372"/>
          <ac:spMkLst>
            <pc:docMk/>
            <pc:sldMk cId="2407857517" sldId="261"/>
            <ac:spMk id="4" creationId="{73EBFC8E-530A-BE9C-08FF-FB458A4DDFDE}"/>
          </ac:spMkLst>
        </pc:spChg>
        <pc:spChg chg="add mod">
          <ac:chgData name="Kate Farrell" userId="f57ddf08-e0fe-48da-8bba-ccba47543803" providerId="ADAL" clId="{1CB7C9C0-CCFE-45DE-AE71-6BD43AEFE0CA}" dt="2025-03-18T11:59:39.928" v="9373"/>
          <ac:spMkLst>
            <pc:docMk/>
            <pc:sldMk cId="2407857517" sldId="261"/>
            <ac:spMk id="5" creationId="{2FE374F6-51F5-9E8E-954D-28A1DD5AC53B}"/>
          </ac:spMkLst>
        </pc:spChg>
        <pc:spChg chg="add mod">
          <ac:chgData name="Kate Farrell" userId="f57ddf08-e0fe-48da-8bba-ccba47543803" providerId="ADAL" clId="{1CB7C9C0-CCFE-45DE-AE71-6BD43AEFE0CA}" dt="2025-03-18T11:59:47.137" v="9374"/>
          <ac:spMkLst>
            <pc:docMk/>
            <pc:sldMk cId="2407857517" sldId="261"/>
            <ac:spMk id="6" creationId="{12155FB1-67CC-C6B4-2AE6-9A651694959B}"/>
          </ac:spMkLst>
        </pc:spChg>
        <pc:spChg chg="mod topLvl">
          <ac:chgData name="Kate Farrell" userId="f57ddf08-e0fe-48da-8bba-ccba47543803" providerId="ADAL" clId="{1CB7C9C0-CCFE-45DE-AE71-6BD43AEFE0CA}" dt="2025-03-14T13:05:54.841" v="2006" actId="164"/>
          <ac:spMkLst>
            <pc:docMk/>
            <pc:sldMk cId="2407857517" sldId="261"/>
            <ac:spMk id="7" creationId="{8B6E6BC5-7B46-F08E-9C69-6406D9186A33}"/>
          </ac:spMkLst>
        </pc:spChg>
        <pc:spChg chg="add mod">
          <ac:chgData name="Kate Farrell" userId="f57ddf08-e0fe-48da-8bba-ccba47543803" providerId="ADAL" clId="{1CB7C9C0-CCFE-45DE-AE71-6BD43AEFE0CA}" dt="2025-03-18T15:37:19.948" v="10015"/>
          <ac:spMkLst>
            <pc:docMk/>
            <pc:sldMk cId="2407857517" sldId="261"/>
            <ac:spMk id="8" creationId="{FD7838C8-C4EB-C7EC-A8D3-2050C9C3AF3B}"/>
          </ac:spMkLst>
        </pc:spChg>
        <pc:spChg chg="mod">
          <ac:chgData name="Kate Farrell" userId="f57ddf08-e0fe-48da-8bba-ccba47543803" providerId="ADAL" clId="{1CB7C9C0-CCFE-45DE-AE71-6BD43AEFE0CA}" dt="2025-03-18T11:41:54.900" v="9093" actId="1076"/>
          <ac:spMkLst>
            <pc:docMk/>
            <pc:sldMk cId="2407857517" sldId="261"/>
            <ac:spMk id="13" creationId="{5DFB68BA-8DE6-31C4-9CDA-54B79909EC0F}"/>
          </ac:spMkLst>
        </pc:spChg>
        <pc:spChg chg="add mod">
          <ac:chgData name="Kate Farrell" userId="f57ddf08-e0fe-48da-8bba-ccba47543803" providerId="ADAL" clId="{1CB7C9C0-CCFE-45DE-AE71-6BD43AEFE0CA}" dt="2025-03-18T11:41:54.900" v="9093" actId="1076"/>
          <ac:spMkLst>
            <pc:docMk/>
            <pc:sldMk cId="2407857517" sldId="261"/>
            <ac:spMk id="17" creationId="{CBC82703-C4FC-E069-6613-38D2E3700AC4}"/>
          </ac:spMkLst>
        </pc:spChg>
        <pc:spChg chg="add mod">
          <ac:chgData name="Kate Farrell" userId="f57ddf08-e0fe-48da-8bba-ccba47543803" providerId="ADAL" clId="{1CB7C9C0-CCFE-45DE-AE71-6BD43AEFE0CA}" dt="2025-03-18T11:41:54.900" v="9093" actId="1076"/>
          <ac:spMkLst>
            <pc:docMk/>
            <pc:sldMk cId="2407857517" sldId="261"/>
            <ac:spMk id="18" creationId="{CE753214-5253-032D-E0A6-802C1446C7BE}"/>
          </ac:spMkLst>
        </pc:spChg>
        <pc:spChg chg="mod topLvl">
          <ac:chgData name="Kate Farrell" userId="f57ddf08-e0fe-48da-8bba-ccba47543803" providerId="ADAL" clId="{1CB7C9C0-CCFE-45DE-AE71-6BD43AEFE0CA}" dt="2025-03-14T13:05:54.841" v="2006" actId="164"/>
          <ac:spMkLst>
            <pc:docMk/>
            <pc:sldMk cId="2407857517" sldId="261"/>
            <ac:spMk id="19" creationId="{73AB8DB7-E145-3162-29D4-05ECF3FE4CB3}"/>
          </ac:spMkLst>
        </pc:spChg>
        <pc:spChg chg="add mod">
          <ac:chgData name="Kate Farrell" userId="f57ddf08-e0fe-48da-8bba-ccba47543803" providerId="ADAL" clId="{1CB7C9C0-CCFE-45DE-AE71-6BD43AEFE0CA}" dt="2025-03-14T15:05:46.385" v="4414" actId="1076"/>
          <ac:spMkLst>
            <pc:docMk/>
            <pc:sldMk cId="2407857517" sldId="261"/>
            <ac:spMk id="30" creationId="{F6CB3F77-EC2B-F849-3938-1CC75F25A0F6}"/>
          </ac:spMkLst>
        </pc:spChg>
        <pc:spChg chg="add mod">
          <ac:chgData name="Kate Farrell" userId="f57ddf08-e0fe-48da-8bba-ccba47543803" providerId="ADAL" clId="{1CB7C9C0-CCFE-45DE-AE71-6BD43AEFE0CA}" dt="2025-03-14T15:05:46.385" v="4414" actId="1076"/>
          <ac:spMkLst>
            <pc:docMk/>
            <pc:sldMk cId="2407857517" sldId="261"/>
            <ac:spMk id="31" creationId="{7DC23EF1-FDAB-32D3-01D2-8BE38ACC0AC4}"/>
          </ac:spMkLst>
        </pc:spChg>
        <pc:spChg chg="add mod">
          <ac:chgData name="Kate Farrell" userId="f57ddf08-e0fe-48da-8bba-ccba47543803" providerId="ADAL" clId="{1CB7C9C0-CCFE-45DE-AE71-6BD43AEFE0CA}" dt="2025-03-14T15:06:04.695" v="4419" actId="1076"/>
          <ac:spMkLst>
            <pc:docMk/>
            <pc:sldMk cId="2407857517" sldId="261"/>
            <ac:spMk id="33" creationId="{B45FE5D4-8C48-5126-7892-EEA5F1E81466}"/>
          </ac:spMkLst>
        </pc:spChg>
        <pc:spChg chg="add mod">
          <ac:chgData name="Kate Farrell" userId="f57ddf08-e0fe-48da-8bba-ccba47543803" providerId="ADAL" clId="{1CB7C9C0-CCFE-45DE-AE71-6BD43AEFE0CA}" dt="2025-03-14T15:05:46.385" v="4414" actId="1076"/>
          <ac:spMkLst>
            <pc:docMk/>
            <pc:sldMk cId="2407857517" sldId="261"/>
            <ac:spMk id="36" creationId="{DD41D5AE-3D9E-35AE-FD2D-ECFD0CD01860}"/>
          </ac:spMkLst>
        </pc:spChg>
        <pc:grpChg chg="add mod">
          <ac:chgData name="Kate Farrell" userId="f57ddf08-e0fe-48da-8bba-ccba47543803" providerId="ADAL" clId="{1CB7C9C0-CCFE-45DE-AE71-6BD43AEFE0CA}" dt="2025-03-14T13:05:54.841" v="2006" actId="164"/>
          <ac:grpSpMkLst>
            <pc:docMk/>
            <pc:sldMk cId="2407857517" sldId="261"/>
            <ac:grpSpMk id="34" creationId="{A3AB6450-4AD6-08A3-1F4E-623ED5931330}"/>
          </ac:grpSpMkLst>
        </pc:grpChg>
        <pc:picChg chg="add mod">
          <ac:chgData name="Kate Farrell" userId="f57ddf08-e0fe-48da-8bba-ccba47543803" providerId="ADAL" clId="{1CB7C9C0-CCFE-45DE-AE71-6BD43AEFE0CA}" dt="2025-03-14T10:47:28.520" v="1067"/>
          <ac:picMkLst>
            <pc:docMk/>
            <pc:sldMk cId="2407857517" sldId="261"/>
            <ac:picMk id="21" creationId="{DB3BB05C-44EE-F276-9023-7C46A439B20E}"/>
          </ac:picMkLst>
        </pc:picChg>
        <pc:picChg chg="add mod">
          <ac:chgData name="Kate Farrell" userId="f57ddf08-e0fe-48da-8bba-ccba47543803" providerId="ADAL" clId="{1CB7C9C0-CCFE-45DE-AE71-6BD43AEFE0CA}" dt="2025-03-14T10:47:47.417" v="1071" actId="1076"/>
          <ac:picMkLst>
            <pc:docMk/>
            <pc:sldMk cId="2407857517" sldId="261"/>
            <ac:picMk id="22" creationId="{FDCD98C7-9CC3-4192-92D4-8D77802DADF1}"/>
          </ac:picMkLst>
        </pc:picChg>
        <pc:picChg chg="add mod">
          <ac:chgData name="Kate Farrell" userId="f57ddf08-e0fe-48da-8bba-ccba47543803" providerId="ADAL" clId="{1CB7C9C0-CCFE-45DE-AE71-6BD43AEFE0CA}" dt="2025-03-14T15:05:46.385" v="4414" actId="1076"/>
          <ac:picMkLst>
            <pc:docMk/>
            <pc:sldMk cId="2407857517" sldId="261"/>
            <ac:picMk id="25" creationId="{F0A42CFC-833F-623E-3194-1A58D7461EA7}"/>
          </ac:picMkLst>
        </pc:picChg>
        <pc:picChg chg="add mod modCrop">
          <ac:chgData name="Kate Farrell" userId="f57ddf08-e0fe-48da-8bba-ccba47543803" providerId="ADAL" clId="{1CB7C9C0-CCFE-45DE-AE71-6BD43AEFE0CA}" dt="2025-03-14T15:05:46.385" v="4414" actId="1076"/>
          <ac:picMkLst>
            <pc:docMk/>
            <pc:sldMk cId="2407857517" sldId="261"/>
            <ac:picMk id="27" creationId="{522139FA-68B2-D820-70D5-3AB9B3E62B5D}"/>
          </ac:picMkLst>
        </pc:picChg>
        <pc:picChg chg="add mod">
          <ac:chgData name="Kate Farrell" userId="f57ddf08-e0fe-48da-8bba-ccba47543803" providerId="ADAL" clId="{1CB7C9C0-CCFE-45DE-AE71-6BD43AEFE0CA}" dt="2025-03-14T12:17:54.074" v="1772" actId="1076"/>
          <ac:picMkLst>
            <pc:docMk/>
            <pc:sldMk cId="2407857517" sldId="261"/>
            <ac:picMk id="32" creationId="{F0638B6F-E663-2568-1120-71CA11EC195B}"/>
          </ac:picMkLst>
        </pc:picChg>
        <pc:picChg chg="add mod">
          <ac:chgData name="Kate Farrell" userId="f57ddf08-e0fe-48da-8bba-ccba47543803" providerId="ADAL" clId="{1CB7C9C0-CCFE-45DE-AE71-6BD43AEFE0CA}" dt="2025-03-14T15:05:46.385" v="4414" actId="1076"/>
          <ac:picMkLst>
            <pc:docMk/>
            <pc:sldMk cId="2407857517" sldId="261"/>
            <ac:picMk id="35" creationId="{2A097399-CC42-7539-B2D3-C3E915670808}"/>
          </ac:picMkLst>
        </pc:picChg>
        <pc:picChg chg="add mod">
          <ac:chgData name="Kate Farrell" userId="f57ddf08-e0fe-48da-8bba-ccba47543803" providerId="ADAL" clId="{1CB7C9C0-CCFE-45DE-AE71-6BD43AEFE0CA}" dt="2025-03-14T15:05:36.951" v="4412"/>
          <ac:picMkLst>
            <pc:docMk/>
            <pc:sldMk cId="2407857517" sldId="261"/>
            <ac:picMk id="37" creationId="{065B96B5-14FA-774A-442D-FA0554CE9E0A}"/>
          </ac:picMkLst>
        </pc:picChg>
      </pc:sldChg>
      <pc:sldChg chg="addSp delSp modSp add mod modTransition modAnim modNotesTx">
        <pc:chgData name="Kate Farrell" userId="f57ddf08-e0fe-48da-8bba-ccba47543803" providerId="ADAL" clId="{1CB7C9C0-CCFE-45DE-AE71-6BD43AEFE0CA}" dt="2025-03-18T15:39:48.021" v="10020"/>
        <pc:sldMkLst>
          <pc:docMk/>
          <pc:sldMk cId="952857109" sldId="262"/>
        </pc:sldMkLst>
        <pc:spChg chg="mod">
          <ac:chgData name="Kate Farrell" userId="f57ddf08-e0fe-48da-8bba-ccba47543803" providerId="ADAL" clId="{1CB7C9C0-CCFE-45DE-AE71-6BD43AEFE0CA}" dt="2025-03-14T10:47:17.252" v="1064" actId="122"/>
          <ac:spMkLst>
            <pc:docMk/>
            <pc:sldMk cId="952857109" sldId="262"/>
            <ac:spMk id="2" creationId="{4C70BB25-2205-E4EA-13FF-7F688B78F0AA}"/>
          </ac:spMkLst>
        </pc:spChg>
        <pc:spChg chg="mod">
          <ac:chgData name="Kate Farrell" userId="f57ddf08-e0fe-48da-8bba-ccba47543803" providerId="ADAL" clId="{1CB7C9C0-CCFE-45DE-AE71-6BD43AEFE0CA}" dt="2025-03-17T12:03:19.388" v="6348" actId="14100"/>
          <ac:spMkLst>
            <pc:docMk/>
            <pc:sldMk cId="952857109" sldId="262"/>
            <ac:spMk id="3" creationId="{2ED9B51E-FB98-FF8F-121D-C3965F0A6649}"/>
          </ac:spMkLst>
        </pc:spChg>
        <pc:spChg chg="add mod">
          <ac:chgData name="Kate Farrell" userId="f57ddf08-e0fe-48da-8bba-ccba47543803" providerId="ADAL" clId="{1CB7C9C0-CCFE-45DE-AE71-6BD43AEFE0CA}" dt="2025-03-18T12:00:09.985" v="9376"/>
          <ac:spMkLst>
            <pc:docMk/>
            <pc:sldMk cId="952857109" sldId="262"/>
            <ac:spMk id="6" creationId="{2068C4CB-7DD4-A982-8E9E-8AA99758907C}"/>
          </ac:spMkLst>
        </pc:spChg>
        <pc:spChg chg="add mod">
          <ac:chgData name="Kate Farrell" userId="f57ddf08-e0fe-48da-8bba-ccba47543803" providerId="ADAL" clId="{1CB7C9C0-CCFE-45DE-AE71-6BD43AEFE0CA}" dt="2025-03-18T12:00:20.493" v="9377"/>
          <ac:spMkLst>
            <pc:docMk/>
            <pc:sldMk cId="952857109" sldId="262"/>
            <ac:spMk id="7" creationId="{5CC873EA-EBA2-7071-59E7-07BE516249B3}"/>
          </ac:spMkLst>
        </pc:spChg>
        <pc:spChg chg="add mod">
          <ac:chgData name="Kate Farrell" userId="f57ddf08-e0fe-48da-8bba-ccba47543803" providerId="ADAL" clId="{1CB7C9C0-CCFE-45DE-AE71-6BD43AEFE0CA}" dt="2025-03-18T12:00:28.714" v="9378"/>
          <ac:spMkLst>
            <pc:docMk/>
            <pc:sldMk cId="952857109" sldId="262"/>
            <ac:spMk id="8" creationId="{192D4FE8-D3BE-B710-B798-C5A5DF9EC669}"/>
          </ac:spMkLst>
        </pc:spChg>
        <pc:spChg chg="add mod">
          <ac:chgData name="Kate Farrell" userId="f57ddf08-e0fe-48da-8bba-ccba47543803" providerId="ADAL" clId="{1CB7C9C0-CCFE-45DE-AE71-6BD43AEFE0CA}" dt="2025-03-18T15:37:21.385" v="10016"/>
          <ac:spMkLst>
            <pc:docMk/>
            <pc:sldMk cId="952857109" sldId="262"/>
            <ac:spMk id="9" creationId="{85AB4DB4-899E-A7C3-B486-9D26636A3B3E}"/>
          </ac:spMkLst>
        </pc:spChg>
        <pc:spChg chg="mod">
          <ac:chgData name="Kate Farrell" userId="f57ddf08-e0fe-48da-8bba-ccba47543803" providerId="ADAL" clId="{1CB7C9C0-CCFE-45DE-AE71-6BD43AEFE0CA}" dt="2025-03-18T11:40:45.639" v="9079" actId="20577"/>
          <ac:spMkLst>
            <pc:docMk/>
            <pc:sldMk cId="952857109" sldId="262"/>
            <ac:spMk id="13" creationId="{7150C119-DBC0-A3A3-0DBD-077E9AD0B2E1}"/>
          </ac:spMkLst>
        </pc:spChg>
        <pc:spChg chg="add mod">
          <ac:chgData name="Kate Farrell" userId="f57ddf08-e0fe-48da-8bba-ccba47543803" providerId="ADAL" clId="{1CB7C9C0-CCFE-45DE-AE71-6BD43AEFE0CA}" dt="2025-03-17T12:05:25.627" v="6440" actId="1076"/>
          <ac:spMkLst>
            <pc:docMk/>
            <pc:sldMk cId="952857109" sldId="262"/>
            <ac:spMk id="14" creationId="{0DA4DA05-A5AB-0A36-DC7D-6A9A7783A1DC}"/>
          </ac:spMkLst>
        </pc:spChg>
        <pc:spChg chg="add mod">
          <ac:chgData name="Kate Farrell" userId="f57ddf08-e0fe-48da-8bba-ccba47543803" providerId="ADAL" clId="{1CB7C9C0-CCFE-45DE-AE71-6BD43AEFE0CA}" dt="2025-03-17T12:05:25.627" v="6440" actId="1076"/>
          <ac:spMkLst>
            <pc:docMk/>
            <pc:sldMk cId="952857109" sldId="262"/>
            <ac:spMk id="15" creationId="{02130422-BBEB-C65A-8663-96E46FB908E7}"/>
          </ac:spMkLst>
        </pc:spChg>
        <pc:spChg chg="mod">
          <ac:chgData name="Kate Farrell" userId="f57ddf08-e0fe-48da-8bba-ccba47543803" providerId="ADAL" clId="{1CB7C9C0-CCFE-45DE-AE71-6BD43AEFE0CA}" dt="2025-03-18T11:40:22.144" v="9074" actId="1076"/>
          <ac:spMkLst>
            <pc:docMk/>
            <pc:sldMk cId="952857109" sldId="262"/>
            <ac:spMk id="17" creationId="{7C10DEDB-566A-7984-C18F-A2DBA8C08153}"/>
          </ac:spMkLst>
        </pc:spChg>
        <pc:spChg chg="mod">
          <ac:chgData name="Kate Farrell" userId="f57ddf08-e0fe-48da-8bba-ccba47543803" providerId="ADAL" clId="{1CB7C9C0-CCFE-45DE-AE71-6BD43AEFE0CA}" dt="2025-03-18T11:40:59.884" v="9084" actId="20577"/>
          <ac:spMkLst>
            <pc:docMk/>
            <pc:sldMk cId="952857109" sldId="262"/>
            <ac:spMk id="18" creationId="{9E6AACC9-8392-DD57-609A-ABEAA5842D2A}"/>
          </ac:spMkLst>
        </pc:spChg>
        <pc:spChg chg="mod">
          <ac:chgData name="Kate Farrell" userId="f57ddf08-e0fe-48da-8bba-ccba47543803" providerId="ADAL" clId="{1CB7C9C0-CCFE-45DE-AE71-6BD43AEFE0CA}" dt="2025-03-14T14:12:30.891" v="3510"/>
          <ac:spMkLst>
            <pc:docMk/>
            <pc:sldMk cId="952857109" sldId="262"/>
            <ac:spMk id="22" creationId="{AECD9FAB-FDC5-EA7C-3189-65872C4F75BF}"/>
          </ac:spMkLst>
        </pc:spChg>
        <pc:spChg chg="mod">
          <ac:chgData name="Kate Farrell" userId="f57ddf08-e0fe-48da-8bba-ccba47543803" providerId="ADAL" clId="{1CB7C9C0-CCFE-45DE-AE71-6BD43AEFE0CA}" dt="2025-03-14T14:12:30.891" v="3510"/>
          <ac:spMkLst>
            <pc:docMk/>
            <pc:sldMk cId="952857109" sldId="262"/>
            <ac:spMk id="23" creationId="{A605F51F-775F-AB02-FC94-028334B57FD4}"/>
          </ac:spMkLst>
        </pc:spChg>
        <pc:spChg chg="add mod">
          <ac:chgData name="Kate Farrell" userId="f57ddf08-e0fe-48da-8bba-ccba47543803" providerId="ADAL" clId="{1CB7C9C0-CCFE-45DE-AE71-6BD43AEFE0CA}" dt="2025-03-17T12:04:29.503" v="6422" actId="1076"/>
          <ac:spMkLst>
            <pc:docMk/>
            <pc:sldMk cId="952857109" sldId="262"/>
            <ac:spMk id="27" creationId="{2606ECE6-5674-7316-65FF-BE55C48CFACB}"/>
          </ac:spMkLst>
        </pc:spChg>
        <pc:grpChg chg="add mod">
          <ac:chgData name="Kate Farrell" userId="f57ddf08-e0fe-48da-8bba-ccba47543803" providerId="ADAL" clId="{1CB7C9C0-CCFE-45DE-AE71-6BD43AEFE0CA}" dt="2025-03-14T14:12:30.891" v="3510"/>
          <ac:grpSpMkLst>
            <pc:docMk/>
            <pc:sldMk cId="952857109" sldId="262"/>
            <ac:grpSpMk id="21" creationId="{2C9CF44B-9DA2-378B-0B05-FF5BF92B9297}"/>
          </ac:grpSpMkLst>
        </pc:grpChg>
        <pc:picChg chg="add mod">
          <ac:chgData name="Kate Farrell" userId="f57ddf08-e0fe-48da-8bba-ccba47543803" providerId="ADAL" clId="{1CB7C9C0-CCFE-45DE-AE71-6BD43AEFE0CA}" dt="2025-03-14T10:47:03.751" v="1061" actId="1076"/>
          <ac:picMkLst>
            <pc:docMk/>
            <pc:sldMk cId="952857109" sldId="262"/>
            <ac:picMk id="4" creationId="{54B4F6E3-32FD-45DE-8B3D-92AE3B645D58}"/>
          </ac:picMkLst>
        </pc:picChg>
        <pc:picChg chg="add mod">
          <ac:chgData name="Kate Farrell" userId="f57ddf08-e0fe-48da-8bba-ccba47543803" providerId="ADAL" clId="{1CB7C9C0-CCFE-45DE-AE71-6BD43AEFE0CA}" dt="2025-03-14T10:47:24.073" v="1066" actId="1076"/>
          <ac:picMkLst>
            <pc:docMk/>
            <pc:sldMk cId="952857109" sldId="262"/>
            <ac:picMk id="5" creationId="{B54A34FB-CE29-1A26-4DE4-60E669BB837B}"/>
          </ac:picMkLst>
        </pc:picChg>
        <pc:picChg chg="add mod">
          <ac:chgData name="Kate Farrell" userId="f57ddf08-e0fe-48da-8bba-ccba47543803" providerId="ADAL" clId="{1CB7C9C0-CCFE-45DE-AE71-6BD43AEFE0CA}" dt="2025-03-17T12:05:25.627" v="6440" actId="1076"/>
          <ac:picMkLst>
            <pc:docMk/>
            <pc:sldMk cId="952857109" sldId="262"/>
            <ac:picMk id="11" creationId="{D68BE2D8-0FC0-B41A-1147-02AA41725A66}"/>
          </ac:picMkLst>
        </pc:picChg>
        <pc:picChg chg="add mod">
          <ac:chgData name="Kate Farrell" userId="f57ddf08-e0fe-48da-8bba-ccba47543803" providerId="ADAL" clId="{1CB7C9C0-CCFE-45DE-AE71-6BD43AEFE0CA}" dt="2025-03-17T12:05:25.627" v="6440" actId="1076"/>
          <ac:picMkLst>
            <pc:docMk/>
            <pc:sldMk cId="952857109" sldId="262"/>
            <ac:picMk id="12" creationId="{D59DF33C-EC76-4E49-B52E-16BCD4224CCF}"/>
          </ac:picMkLst>
        </pc:picChg>
        <pc:picChg chg="add mod">
          <ac:chgData name="Kate Farrell" userId="f57ddf08-e0fe-48da-8bba-ccba47543803" providerId="ADAL" clId="{1CB7C9C0-CCFE-45DE-AE71-6BD43AEFE0CA}" dt="2025-03-17T12:04:25.081" v="6421" actId="1076"/>
          <ac:picMkLst>
            <pc:docMk/>
            <pc:sldMk cId="952857109" sldId="262"/>
            <ac:picMk id="16" creationId="{8140D216-0856-5626-03A9-D584E58526EF}"/>
          </ac:picMkLst>
        </pc:picChg>
        <pc:picChg chg="add mod">
          <ac:chgData name="Kate Farrell" userId="f57ddf08-e0fe-48da-8bba-ccba47543803" providerId="ADAL" clId="{1CB7C9C0-CCFE-45DE-AE71-6BD43AEFE0CA}" dt="2025-03-17T12:04:29.503" v="6422" actId="1076"/>
          <ac:picMkLst>
            <pc:docMk/>
            <pc:sldMk cId="952857109" sldId="262"/>
            <ac:picMk id="26" creationId="{796780C7-848A-8C18-D79F-277129576F82}"/>
          </ac:picMkLst>
        </pc:picChg>
      </pc:sldChg>
      <pc:sldChg chg="addSp delSp modSp add mod ord modTransition modNotesTx">
        <pc:chgData name="Kate Farrell" userId="f57ddf08-e0fe-48da-8bba-ccba47543803" providerId="ADAL" clId="{1CB7C9C0-CCFE-45DE-AE71-6BD43AEFE0CA}" dt="2025-03-18T15:39:48.021" v="10020"/>
        <pc:sldMkLst>
          <pc:docMk/>
          <pc:sldMk cId="3482000768" sldId="263"/>
        </pc:sldMkLst>
        <pc:spChg chg="mod">
          <ac:chgData name="Kate Farrell" userId="f57ddf08-e0fe-48da-8bba-ccba47543803" providerId="ADAL" clId="{1CB7C9C0-CCFE-45DE-AE71-6BD43AEFE0CA}" dt="2025-03-14T10:49:16.426" v="1121" actId="20577"/>
          <ac:spMkLst>
            <pc:docMk/>
            <pc:sldMk cId="3482000768" sldId="263"/>
            <ac:spMk id="2" creationId="{301C5D23-6116-F1AC-4409-40FABD74459D}"/>
          </ac:spMkLst>
        </pc:spChg>
        <pc:spChg chg="mod">
          <ac:chgData name="Kate Farrell" userId="f57ddf08-e0fe-48da-8bba-ccba47543803" providerId="ADAL" clId="{1CB7C9C0-CCFE-45DE-AE71-6BD43AEFE0CA}" dt="2025-03-17T16:34:15.470" v="8054" actId="1076"/>
          <ac:spMkLst>
            <pc:docMk/>
            <pc:sldMk cId="3482000768" sldId="263"/>
            <ac:spMk id="3" creationId="{53389217-52BC-4C4C-9CAA-16FA2A0B4955}"/>
          </ac:spMkLst>
        </pc:spChg>
        <pc:spChg chg="mod">
          <ac:chgData name="Kate Farrell" userId="f57ddf08-e0fe-48da-8bba-ccba47543803" providerId="ADAL" clId="{1CB7C9C0-CCFE-45DE-AE71-6BD43AEFE0CA}" dt="2025-03-18T11:38:59.148" v="9056" actId="1035"/>
          <ac:spMkLst>
            <pc:docMk/>
            <pc:sldMk cId="3482000768" sldId="263"/>
            <ac:spMk id="5" creationId="{D1EB51D0-E646-AB1B-A553-9161BE88E054}"/>
          </ac:spMkLst>
        </pc:spChg>
        <pc:spChg chg="mod">
          <ac:chgData name="Kate Farrell" userId="f57ddf08-e0fe-48da-8bba-ccba47543803" providerId="ADAL" clId="{1CB7C9C0-CCFE-45DE-AE71-6BD43AEFE0CA}" dt="2025-03-18T11:38:59.148" v="9056" actId="1035"/>
          <ac:spMkLst>
            <pc:docMk/>
            <pc:sldMk cId="3482000768" sldId="263"/>
            <ac:spMk id="6" creationId="{842BD4FE-1785-BDA8-D2E9-1B0799361505}"/>
          </ac:spMkLst>
        </pc:spChg>
        <pc:spChg chg="mod">
          <ac:chgData name="Kate Farrell" userId="f57ddf08-e0fe-48da-8bba-ccba47543803" providerId="ADAL" clId="{1CB7C9C0-CCFE-45DE-AE71-6BD43AEFE0CA}" dt="2025-03-14T14:12:38.028" v="3514"/>
          <ac:spMkLst>
            <pc:docMk/>
            <pc:sldMk cId="3482000768" sldId="263"/>
            <ac:spMk id="7" creationId="{6E4634D3-FADB-A650-AC1C-DE12F366664E}"/>
          </ac:spMkLst>
        </pc:spChg>
        <pc:spChg chg="mod">
          <ac:chgData name="Kate Farrell" userId="f57ddf08-e0fe-48da-8bba-ccba47543803" providerId="ADAL" clId="{1CB7C9C0-CCFE-45DE-AE71-6BD43AEFE0CA}" dt="2025-03-14T14:12:38.028" v="3514"/>
          <ac:spMkLst>
            <pc:docMk/>
            <pc:sldMk cId="3482000768" sldId="263"/>
            <ac:spMk id="8" creationId="{99EEB7EE-5FFC-13E1-7A73-4B863B274ACB}"/>
          </ac:spMkLst>
        </pc:spChg>
        <pc:spChg chg="add mod">
          <ac:chgData name="Kate Farrell" userId="f57ddf08-e0fe-48da-8bba-ccba47543803" providerId="ADAL" clId="{1CB7C9C0-CCFE-45DE-AE71-6BD43AEFE0CA}" dt="2025-03-17T16:33:44.485" v="8049" actId="1076"/>
          <ac:spMkLst>
            <pc:docMk/>
            <pc:sldMk cId="3482000768" sldId="263"/>
            <ac:spMk id="10" creationId="{B5532615-7D6F-E73E-1DCA-7630676260BA}"/>
          </ac:spMkLst>
        </pc:spChg>
        <pc:spChg chg="add mod">
          <ac:chgData name="Kate Farrell" userId="f57ddf08-e0fe-48da-8bba-ccba47543803" providerId="ADAL" clId="{1CB7C9C0-CCFE-45DE-AE71-6BD43AEFE0CA}" dt="2025-03-14T14:54:17.843" v="4281" actId="1076"/>
          <ac:spMkLst>
            <pc:docMk/>
            <pc:sldMk cId="3482000768" sldId="263"/>
            <ac:spMk id="11" creationId="{E1FFEA29-9FE5-BE56-EE80-B76AEEB6E3B3}"/>
          </ac:spMkLst>
        </pc:spChg>
        <pc:spChg chg="add mod">
          <ac:chgData name="Kate Farrell" userId="f57ddf08-e0fe-48da-8bba-ccba47543803" providerId="ADAL" clId="{1CB7C9C0-CCFE-45DE-AE71-6BD43AEFE0CA}" dt="2025-03-17T16:33:29.996" v="8047" actId="1076"/>
          <ac:spMkLst>
            <pc:docMk/>
            <pc:sldMk cId="3482000768" sldId="263"/>
            <ac:spMk id="12" creationId="{28D30660-0A99-D55D-00DF-191E1CACAC36}"/>
          </ac:spMkLst>
        </pc:spChg>
        <pc:spChg chg="mod">
          <ac:chgData name="Kate Farrell" userId="f57ddf08-e0fe-48da-8bba-ccba47543803" providerId="ADAL" clId="{1CB7C9C0-CCFE-45DE-AE71-6BD43AEFE0CA}" dt="2025-03-18T11:38:59.148" v="9056" actId="1035"/>
          <ac:spMkLst>
            <pc:docMk/>
            <pc:sldMk cId="3482000768" sldId="263"/>
            <ac:spMk id="13" creationId="{7E95E064-4A48-6BEA-5896-A46C10B48C55}"/>
          </ac:spMkLst>
        </pc:spChg>
        <pc:spChg chg="add mod">
          <ac:chgData name="Kate Farrell" userId="f57ddf08-e0fe-48da-8bba-ccba47543803" providerId="ADAL" clId="{1CB7C9C0-CCFE-45DE-AE71-6BD43AEFE0CA}" dt="2025-03-14T14:54:36.460" v="4283" actId="1076"/>
          <ac:spMkLst>
            <pc:docMk/>
            <pc:sldMk cId="3482000768" sldId="263"/>
            <ac:spMk id="14" creationId="{86FEFA08-3ED6-945D-6225-26EF0E72B884}"/>
          </ac:spMkLst>
        </pc:spChg>
        <pc:spChg chg="add mod">
          <ac:chgData name="Kate Farrell" userId="f57ddf08-e0fe-48da-8bba-ccba47543803" providerId="ADAL" clId="{1CB7C9C0-CCFE-45DE-AE71-6BD43AEFE0CA}" dt="2025-03-14T14:54:22.818" v="4282" actId="1076"/>
          <ac:spMkLst>
            <pc:docMk/>
            <pc:sldMk cId="3482000768" sldId="263"/>
            <ac:spMk id="16" creationId="{33316E5F-F015-7140-31AC-3538D0F00737}"/>
          </ac:spMkLst>
        </pc:spChg>
        <pc:spChg chg="add mod">
          <ac:chgData name="Kate Farrell" userId="f57ddf08-e0fe-48da-8bba-ccba47543803" providerId="ADAL" clId="{1CB7C9C0-CCFE-45DE-AE71-6BD43AEFE0CA}" dt="2025-03-18T12:00:40.060" v="9379"/>
          <ac:spMkLst>
            <pc:docMk/>
            <pc:sldMk cId="3482000768" sldId="263"/>
            <ac:spMk id="17" creationId="{CA44DB64-6747-A73A-8230-F099BC212225}"/>
          </ac:spMkLst>
        </pc:spChg>
        <pc:spChg chg="add mod">
          <ac:chgData name="Kate Farrell" userId="f57ddf08-e0fe-48da-8bba-ccba47543803" providerId="ADAL" clId="{1CB7C9C0-CCFE-45DE-AE71-6BD43AEFE0CA}" dt="2025-03-18T12:00:48.125" v="9380"/>
          <ac:spMkLst>
            <pc:docMk/>
            <pc:sldMk cId="3482000768" sldId="263"/>
            <ac:spMk id="18" creationId="{2400C325-55BE-96B9-257D-E449CFB0CB87}"/>
          </ac:spMkLst>
        </pc:spChg>
        <pc:spChg chg="add mod">
          <ac:chgData name="Kate Farrell" userId="f57ddf08-e0fe-48da-8bba-ccba47543803" providerId="ADAL" clId="{1CB7C9C0-CCFE-45DE-AE71-6BD43AEFE0CA}" dt="2025-03-18T12:00:59.572" v="9381"/>
          <ac:spMkLst>
            <pc:docMk/>
            <pc:sldMk cId="3482000768" sldId="263"/>
            <ac:spMk id="19" creationId="{92AB2974-881C-993A-1E32-012443D0C13C}"/>
          </ac:spMkLst>
        </pc:spChg>
        <pc:spChg chg="add mod">
          <ac:chgData name="Kate Farrell" userId="f57ddf08-e0fe-48da-8bba-ccba47543803" providerId="ADAL" clId="{1CB7C9C0-CCFE-45DE-AE71-6BD43AEFE0CA}" dt="2025-03-18T15:37:23.548" v="10017"/>
          <ac:spMkLst>
            <pc:docMk/>
            <pc:sldMk cId="3482000768" sldId="263"/>
            <ac:spMk id="20" creationId="{CD1FA7AA-3DBE-554D-DDB4-E0ED237E30FD}"/>
          </ac:spMkLst>
        </pc:spChg>
        <pc:grpChg chg="add mod">
          <ac:chgData name="Kate Farrell" userId="f57ddf08-e0fe-48da-8bba-ccba47543803" providerId="ADAL" clId="{1CB7C9C0-CCFE-45DE-AE71-6BD43AEFE0CA}" dt="2025-03-14T14:12:38.028" v="3514"/>
          <ac:grpSpMkLst>
            <pc:docMk/>
            <pc:sldMk cId="3482000768" sldId="263"/>
            <ac:grpSpMk id="4" creationId="{08A9445E-9764-8ECF-F63B-FF468711A181}"/>
          </ac:grpSpMkLst>
        </pc:grpChg>
        <pc:picChg chg="add mod">
          <ac:chgData name="Kate Farrell" userId="f57ddf08-e0fe-48da-8bba-ccba47543803" providerId="ADAL" clId="{1CB7C9C0-CCFE-45DE-AE71-6BD43AEFE0CA}" dt="2025-03-17T16:33:44.485" v="8049" actId="1076"/>
          <ac:picMkLst>
            <pc:docMk/>
            <pc:sldMk cId="3482000768" sldId="263"/>
            <ac:picMk id="9" creationId="{FBA1B787-F476-390F-E961-0836B4738CC5}"/>
          </ac:picMkLst>
        </pc:picChg>
        <pc:picChg chg="add mod">
          <ac:chgData name="Kate Farrell" userId="f57ddf08-e0fe-48da-8bba-ccba47543803" providerId="ADAL" clId="{1CB7C9C0-CCFE-45DE-AE71-6BD43AEFE0CA}" dt="2025-03-14T14:54:22.818" v="4282" actId="1076"/>
          <ac:picMkLst>
            <pc:docMk/>
            <pc:sldMk cId="3482000768" sldId="263"/>
            <ac:picMk id="15" creationId="{02CEDAA3-6266-FB1C-D0C9-CB521E174A94}"/>
          </ac:picMkLst>
        </pc:picChg>
      </pc:sldChg>
      <pc:sldChg chg="addSp delSp modSp add mod ord modTransition modAnim modNotesTx">
        <pc:chgData name="Kate Farrell" userId="f57ddf08-e0fe-48da-8bba-ccba47543803" providerId="ADAL" clId="{1CB7C9C0-CCFE-45DE-AE71-6BD43AEFE0CA}" dt="2025-03-18T15:39:48.021" v="10020"/>
        <pc:sldMkLst>
          <pc:docMk/>
          <pc:sldMk cId="2074927932" sldId="264"/>
        </pc:sldMkLst>
        <pc:spChg chg="mod">
          <ac:chgData name="Kate Farrell" userId="f57ddf08-e0fe-48da-8bba-ccba47543803" providerId="ADAL" clId="{1CB7C9C0-CCFE-45DE-AE71-6BD43AEFE0CA}" dt="2025-03-17T11:56:43.804" v="6337" actId="20577"/>
          <ac:spMkLst>
            <pc:docMk/>
            <pc:sldMk cId="2074927932" sldId="264"/>
            <ac:spMk id="3" creationId="{6BD89783-40AB-10F1-F0FB-E9516DE959E1}"/>
          </ac:spMkLst>
        </pc:spChg>
        <pc:spChg chg="add mod">
          <ac:chgData name="Kate Farrell" userId="f57ddf08-e0fe-48da-8bba-ccba47543803" providerId="ADAL" clId="{1CB7C9C0-CCFE-45DE-AE71-6BD43AEFE0CA}" dt="2025-03-18T11:56:32.692" v="9358"/>
          <ac:spMkLst>
            <pc:docMk/>
            <pc:sldMk cId="2074927932" sldId="264"/>
            <ac:spMk id="4" creationId="{6A1CF50A-2C16-64A6-C4E0-C67F6C7A61F9}"/>
          </ac:spMkLst>
        </pc:spChg>
        <pc:spChg chg="add mod">
          <ac:chgData name="Kate Farrell" userId="f57ddf08-e0fe-48da-8bba-ccba47543803" providerId="ADAL" clId="{1CB7C9C0-CCFE-45DE-AE71-6BD43AEFE0CA}" dt="2025-03-18T11:44:33.054" v="9120" actId="20577"/>
          <ac:spMkLst>
            <pc:docMk/>
            <pc:sldMk cId="2074927932" sldId="264"/>
            <ac:spMk id="5" creationId="{E3495CEA-741C-394A-1E0C-BAC05D028BDD}"/>
          </ac:spMkLst>
        </pc:spChg>
        <pc:spChg chg="add mod">
          <ac:chgData name="Kate Farrell" userId="f57ddf08-e0fe-48da-8bba-ccba47543803" providerId="ADAL" clId="{1CB7C9C0-CCFE-45DE-AE71-6BD43AEFE0CA}" dt="2025-03-18T11:44:27.855" v="9119" actId="1035"/>
          <ac:spMkLst>
            <pc:docMk/>
            <pc:sldMk cId="2074927932" sldId="264"/>
            <ac:spMk id="6" creationId="{3E7656AF-FB56-637E-587C-B68AE0A20327}"/>
          </ac:spMkLst>
        </pc:spChg>
        <pc:spChg chg="add mod">
          <ac:chgData name="Kate Farrell" userId="f57ddf08-e0fe-48da-8bba-ccba47543803" providerId="ADAL" clId="{1CB7C9C0-CCFE-45DE-AE71-6BD43AEFE0CA}" dt="2025-03-18T11:44:38.093" v="9121" actId="20577"/>
          <ac:spMkLst>
            <pc:docMk/>
            <pc:sldMk cId="2074927932" sldId="264"/>
            <ac:spMk id="7" creationId="{2EC155BC-95CB-2BE0-745E-B8163A73C29D}"/>
          </ac:spMkLst>
        </pc:spChg>
        <pc:spChg chg="add mod">
          <ac:chgData name="Kate Farrell" userId="f57ddf08-e0fe-48da-8bba-ccba47543803" providerId="ADAL" clId="{1CB7C9C0-CCFE-45DE-AE71-6BD43AEFE0CA}" dt="2025-03-18T11:56:41.155" v="9359"/>
          <ac:spMkLst>
            <pc:docMk/>
            <pc:sldMk cId="2074927932" sldId="264"/>
            <ac:spMk id="8" creationId="{5BA1EDCD-3E0E-6DDD-CF3F-09EEC57AC270}"/>
          </ac:spMkLst>
        </pc:spChg>
        <pc:spChg chg="add mod">
          <ac:chgData name="Kate Farrell" userId="f57ddf08-e0fe-48da-8bba-ccba47543803" providerId="ADAL" clId="{1CB7C9C0-CCFE-45DE-AE71-6BD43AEFE0CA}" dt="2025-03-18T11:56:50.233" v="9360"/>
          <ac:spMkLst>
            <pc:docMk/>
            <pc:sldMk cId="2074927932" sldId="264"/>
            <ac:spMk id="9" creationId="{A2816446-ED5D-95C8-6367-5EB1EC09B06B}"/>
          </ac:spMkLst>
        </pc:spChg>
        <pc:spChg chg="add mod">
          <ac:chgData name="Kate Farrell" userId="f57ddf08-e0fe-48da-8bba-ccba47543803" providerId="ADAL" clId="{1CB7C9C0-CCFE-45DE-AE71-6BD43AEFE0CA}" dt="2025-03-18T15:37:12.471" v="10011"/>
          <ac:spMkLst>
            <pc:docMk/>
            <pc:sldMk cId="2074927932" sldId="264"/>
            <ac:spMk id="10" creationId="{211C2A70-07BC-1E8A-391B-27D73119BD26}"/>
          </ac:spMkLst>
        </pc:spChg>
        <pc:spChg chg="mod">
          <ac:chgData name="Kate Farrell" userId="f57ddf08-e0fe-48da-8bba-ccba47543803" providerId="ADAL" clId="{1CB7C9C0-CCFE-45DE-AE71-6BD43AEFE0CA}" dt="2025-03-14T13:06:45.291" v="2024"/>
          <ac:spMkLst>
            <pc:docMk/>
            <pc:sldMk cId="2074927932" sldId="264"/>
            <ac:spMk id="19" creationId="{811ABF7E-76D3-31BF-F812-A3BD9F1EB5B0}"/>
          </ac:spMkLst>
        </pc:spChg>
        <pc:spChg chg="mod">
          <ac:chgData name="Kate Farrell" userId="f57ddf08-e0fe-48da-8bba-ccba47543803" providerId="ADAL" clId="{1CB7C9C0-CCFE-45DE-AE71-6BD43AEFE0CA}" dt="2025-03-14T13:06:45.291" v="2024"/>
          <ac:spMkLst>
            <pc:docMk/>
            <pc:sldMk cId="2074927932" sldId="264"/>
            <ac:spMk id="20" creationId="{8627AD02-9DE5-D5E3-7275-85F42DD2E487}"/>
          </ac:spMkLst>
        </pc:spChg>
        <pc:spChg chg="add mod">
          <ac:chgData name="Kate Farrell" userId="f57ddf08-e0fe-48da-8bba-ccba47543803" providerId="ADAL" clId="{1CB7C9C0-CCFE-45DE-AE71-6BD43AEFE0CA}" dt="2025-03-17T10:58:07.891" v="5501" actId="27636"/>
          <ac:spMkLst>
            <pc:docMk/>
            <pc:sldMk cId="2074927932" sldId="264"/>
            <ac:spMk id="25" creationId="{68BF4D10-7B66-E178-D259-7C3C44E0AEF2}"/>
          </ac:spMkLst>
        </pc:spChg>
        <pc:spChg chg="add mod">
          <ac:chgData name="Kate Farrell" userId="f57ddf08-e0fe-48da-8bba-ccba47543803" providerId="ADAL" clId="{1CB7C9C0-CCFE-45DE-AE71-6BD43AEFE0CA}" dt="2025-03-17T11:57:05.850" v="6343" actId="1076"/>
          <ac:spMkLst>
            <pc:docMk/>
            <pc:sldMk cId="2074927932" sldId="264"/>
            <ac:spMk id="29" creationId="{5C698174-A3A9-3CC4-D137-D6A4A38BCD95}"/>
          </ac:spMkLst>
        </pc:spChg>
        <pc:spChg chg="add mod">
          <ac:chgData name="Kate Farrell" userId="f57ddf08-e0fe-48da-8bba-ccba47543803" providerId="ADAL" clId="{1CB7C9C0-CCFE-45DE-AE71-6BD43AEFE0CA}" dt="2025-03-17T11:46:30.221" v="5981" actId="1076"/>
          <ac:spMkLst>
            <pc:docMk/>
            <pc:sldMk cId="2074927932" sldId="264"/>
            <ac:spMk id="30" creationId="{D81914E7-7E2D-A8E8-11A3-DBAB105AC1C9}"/>
          </ac:spMkLst>
        </pc:spChg>
        <pc:spChg chg="add mod">
          <ac:chgData name="Kate Farrell" userId="f57ddf08-e0fe-48da-8bba-ccba47543803" providerId="ADAL" clId="{1CB7C9C0-CCFE-45DE-AE71-6BD43AEFE0CA}" dt="2025-03-17T11:55:53.586" v="6313" actId="20577"/>
          <ac:spMkLst>
            <pc:docMk/>
            <pc:sldMk cId="2074927932" sldId="264"/>
            <ac:spMk id="38" creationId="{60358433-5902-8B51-D085-6B8F5B0A18AC}"/>
          </ac:spMkLst>
        </pc:spChg>
        <pc:grpChg chg="add mod">
          <ac:chgData name="Kate Farrell" userId="f57ddf08-e0fe-48da-8bba-ccba47543803" providerId="ADAL" clId="{1CB7C9C0-CCFE-45DE-AE71-6BD43AEFE0CA}" dt="2025-03-14T13:06:45.291" v="2024"/>
          <ac:grpSpMkLst>
            <pc:docMk/>
            <pc:sldMk cId="2074927932" sldId="264"/>
            <ac:grpSpMk id="18" creationId="{E98FB537-2679-F6D5-8C87-45551145E4D5}"/>
          </ac:grpSpMkLst>
        </pc:grpChg>
        <pc:picChg chg="add mod">
          <ac:chgData name="Kate Farrell" userId="f57ddf08-e0fe-48da-8bba-ccba47543803" providerId="ADAL" clId="{1CB7C9C0-CCFE-45DE-AE71-6BD43AEFE0CA}" dt="2025-03-17T11:46:18.535" v="5978" actId="14100"/>
          <ac:picMkLst>
            <pc:docMk/>
            <pc:sldMk cId="2074927932" sldId="264"/>
            <ac:picMk id="13" creationId="{0FDD5A6F-F5FA-9AC1-CE2E-812207C6403C}"/>
          </ac:picMkLst>
        </pc:picChg>
        <pc:picChg chg="add mod">
          <ac:chgData name="Kate Farrell" userId="f57ddf08-e0fe-48da-8bba-ccba47543803" providerId="ADAL" clId="{1CB7C9C0-CCFE-45DE-AE71-6BD43AEFE0CA}" dt="2025-03-14T11:33:03.917" v="1473" actId="14100"/>
          <ac:picMkLst>
            <pc:docMk/>
            <pc:sldMk cId="2074927932" sldId="264"/>
            <ac:picMk id="17" creationId="{5C5FA3A3-6BDC-755A-C92A-B5C2CC4486C3}"/>
          </ac:picMkLst>
        </pc:picChg>
        <pc:picChg chg="add mod">
          <ac:chgData name="Kate Farrell" userId="f57ddf08-e0fe-48da-8bba-ccba47543803" providerId="ADAL" clId="{1CB7C9C0-CCFE-45DE-AE71-6BD43AEFE0CA}" dt="2025-03-17T10:58:16.500" v="5502"/>
          <ac:picMkLst>
            <pc:docMk/>
            <pc:sldMk cId="2074927932" sldId="264"/>
            <ac:picMk id="24" creationId="{C928786B-6784-E457-4D71-DDD1B1259FB4}"/>
          </ac:picMkLst>
        </pc:picChg>
        <pc:picChg chg="add mod">
          <ac:chgData name="Kate Farrell" userId="f57ddf08-e0fe-48da-8bba-ccba47543803" providerId="ADAL" clId="{1CB7C9C0-CCFE-45DE-AE71-6BD43AEFE0CA}" dt="2025-03-17T11:46:30.221" v="5981" actId="1076"/>
          <ac:picMkLst>
            <pc:docMk/>
            <pc:sldMk cId="2074927932" sldId="264"/>
            <ac:picMk id="31" creationId="{C61EC37D-3C09-A926-EDB5-E5EE0A570958}"/>
          </ac:picMkLst>
        </pc:picChg>
        <pc:picChg chg="add mod modCrop">
          <ac:chgData name="Kate Farrell" userId="f57ddf08-e0fe-48da-8bba-ccba47543803" providerId="ADAL" clId="{1CB7C9C0-CCFE-45DE-AE71-6BD43AEFE0CA}" dt="2025-03-17T11:56:47.245" v="6338" actId="1076"/>
          <ac:picMkLst>
            <pc:docMk/>
            <pc:sldMk cId="2074927932" sldId="264"/>
            <ac:picMk id="33" creationId="{B539904F-2336-DBAA-3BE0-CD3478AA3D61}"/>
          </ac:picMkLst>
        </pc:picChg>
        <pc:picChg chg="add mod">
          <ac:chgData name="Kate Farrell" userId="f57ddf08-e0fe-48da-8bba-ccba47543803" providerId="ADAL" clId="{1CB7C9C0-CCFE-45DE-AE71-6BD43AEFE0CA}" dt="2025-03-17T11:44:52.571" v="5914" actId="1076"/>
          <ac:picMkLst>
            <pc:docMk/>
            <pc:sldMk cId="2074927932" sldId="264"/>
            <ac:picMk id="35" creationId="{F55CADF5-F512-590E-B09D-A142D861A5DF}"/>
          </ac:picMkLst>
        </pc:picChg>
        <pc:picChg chg="add mod">
          <ac:chgData name="Kate Farrell" userId="f57ddf08-e0fe-48da-8bba-ccba47543803" providerId="ADAL" clId="{1CB7C9C0-CCFE-45DE-AE71-6BD43AEFE0CA}" dt="2025-03-17T11:46:23.596" v="5980" actId="14100"/>
          <ac:picMkLst>
            <pc:docMk/>
            <pc:sldMk cId="2074927932" sldId="264"/>
            <ac:picMk id="36" creationId="{C81081AF-35FE-CD1B-44B5-D01536C96A44}"/>
          </ac:picMkLst>
        </pc:picChg>
        <pc:picChg chg="add mod">
          <ac:chgData name="Kate Farrell" userId="f57ddf08-e0fe-48da-8bba-ccba47543803" providerId="ADAL" clId="{1CB7C9C0-CCFE-45DE-AE71-6BD43AEFE0CA}" dt="2025-03-17T11:53:10.511" v="6265" actId="1076"/>
          <ac:picMkLst>
            <pc:docMk/>
            <pc:sldMk cId="2074927932" sldId="264"/>
            <ac:picMk id="37" creationId="{E6916325-82F0-E151-7674-F701224CF6DD}"/>
          </ac:picMkLst>
        </pc:picChg>
      </pc:sldChg>
      <pc:sldChg chg="addSp delSp modSp add mod ord modTransition modAnim modNotesTx">
        <pc:chgData name="Kate Farrell" userId="f57ddf08-e0fe-48da-8bba-ccba47543803" providerId="ADAL" clId="{1CB7C9C0-CCFE-45DE-AE71-6BD43AEFE0CA}" dt="2025-04-29T10:04:05.702" v="10204" actId="1076"/>
        <pc:sldMkLst>
          <pc:docMk/>
          <pc:sldMk cId="2708636450" sldId="265"/>
        </pc:sldMkLst>
        <pc:spChg chg="mod">
          <ac:chgData name="Kate Farrell" userId="f57ddf08-e0fe-48da-8bba-ccba47543803" providerId="ADAL" clId="{1CB7C9C0-CCFE-45DE-AE71-6BD43AEFE0CA}" dt="2025-03-14T17:37:07.323" v="5279" actId="1076"/>
          <ac:spMkLst>
            <pc:docMk/>
            <pc:sldMk cId="2708636450" sldId="265"/>
            <ac:spMk id="2" creationId="{9BBFAD57-950F-0261-8DE8-555F86661B34}"/>
          </ac:spMkLst>
        </pc:spChg>
        <pc:spChg chg="mod">
          <ac:chgData name="Kate Farrell" userId="f57ddf08-e0fe-48da-8bba-ccba47543803" providerId="ADAL" clId="{1CB7C9C0-CCFE-45DE-AE71-6BD43AEFE0CA}" dt="2025-04-28T14:32:26.199" v="10063" actId="1076"/>
          <ac:spMkLst>
            <pc:docMk/>
            <pc:sldMk cId="2708636450" sldId="265"/>
            <ac:spMk id="3" creationId="{B479D9EA-0E55-3209-34B2-D092328AA407}"/>
          </ac:spMkLst>
        </pc:spChg>
        <pc:spChg chg="mod">
          <ac:chgData name="Kate Farrell" userId="f57ddf08-e0fe-48da-8bba-ccba47543803" providerId="ADAL" clId="{1CB7C9C0-CCFE-45DE-AE71-6BD43AEFE0CA}" dt="2025-03-18T11:43:21.505" v="9107" actId="1076"/>
          <ac:spMkLst>
            <pc:docMk/>
            <pc:sldMk cId="2708636450" sldId="265"/>
            <ac:spMk id="4" creationId="{BD196DB2-0F53-0FDF-2641-482B4720360A}"/>
          </ac:spMkLst>
        </pc:spChg>
        <pc:spChg chg="mod">
          <ac:chgData name="Kate Farrell" userId="f57ddf08-e0fe-48da-8bba-ccba47543803" providerId="ADAL" clId="{1CB7C9C0-CCFE-45DE-AE71-6BD43AEFE0CA}" dt="2025-03-14T13:06:50.911" v="2026"/>
          <ac:spMkLst>
            <pc:docMk/>
            <pc:sldMk cId="2708636450" sldId="265"/>
            <ac:spMk id="7" creationId="{9A98E8AC-BE42-A17F-7A90-6C85F68D5263}"/>
          </ac:spMkLst>
        </pc:spChg>
        <pc:spChg chg="mod">
          <ac:chgData name="Kate Farrell" userId="f57ddf08-e0fe-48da-8bba-ccba47543803" providerId="ADAL" clId="{1CB7C9C0-CCFE-45DE-AE71-6BD43AEFE0CA}" dt="2025-03-18T11:43:10.794" v="9105" actId="1035"/>
          <ac:spMkLst>
            <pc:docMk/>
            <pc:sldMk cId="2708636450" sldId="265"/>
            <ac:spMk id="8" creationId="{007DC5EF-95CE-1E69-01B7-75A23D31F197}"/>
          </ac:spMkLst>
        </pc:spChg>
        <pc:spChg chg="add mod">
          <ac:chgData name="Kate Farrell" userId="f57ddf08-e0fe-48da-8bba-ccba47543803" providerId="ADAL" clId="{1CB7C9C0-CCFE-45DE-AE71-6BD43AEFE0CA}" dt="2025-03-18T11:57:39.937" v="9365"/>
          <ac:spMkLst>
            <pc:docMk/>
            <pc:sldMk cId="2708636450" sldId="265"/>
            <ac:spMk id="9" creationId="{D027A67F-B7E4-1B9F-C751-538319A7C41C}"/>
          </ac:spMkLst>
        </pc:spChg>
        <pc:spChg chg="mod">
          <ac:chgData name="Kate Farrell" userId="f57ddf08-e0fe-48da-8bba-ccba47543803" providerId="ADAL" clId="{1CB7C9C0-CCFE-45DE-AE71-6BD43AEFE0CA}" dt="2025-03-18T11:43:15.110" v="9106" actId="20577"/>
          <ac:spMkLst>
            <pc:docMk/>
            <pc:sldMk cId="2708636450" sldId="265"/>
            <ac:spMk id="10" creationId="{2EFB4389-F307-5243-7531-1D7175AA5D44}"/>
          </ac:spMkLst>
        </pc:spChg>
        <pc:spChg chg="add mod">
          <ac:chgData name="Kate Farrell" userId="f57ddf08-e0fe-48da-8bba-ccba47543803" providerId="ADAL" clId="{1CB7C9C0-CCFE-45DE-AE71-6BD43AEFE0CA}" dt="2025-03-18T11:58:11.903" v="9366"/>
          <ac:spMkLst>
            <pc:docMk/>
            <pc:sldMk cId="2708636450" sldId="265"/>
            <ac:spMk id="11" creationId="{E66C0B39-33A7-6EA0-A20A-70F6C80B649F}"/>
          </ac:spMkLst>
        </pc:spChg>
        <pc:spChg chg="add mod">
          <ac:chgData name="Kate Farrell" userId="f57ddf08-e0fe-48da-8bba-ccba47543803" providerId="ADAL" clId="{1CB7C9C0-CCFE-45DE-AE71-6BD43AEFE0CA}" dt="2025-03-18T11:57:20.455" v="9364"/>
          <ac:spMkLst>
            <pc:docMk/>
            <pc:sldMk cId="2708636450" sldId="265"/>
            <ac:spMk id="12" creationId="{2459DD5F-65AA-1749-560F-643AEB0AD868}"/>
          </ac:spMkLst>
        </pc:spChg>
        <pc:spChg chg="mod">
          <ac:chgData name="Kate Farrell" userId="f57ddf08-e0fe-48da-8bba-ccba47543803" providerId="ADAL" clId="{1CB7C9C0-CCFE-45DE-AE71-6BD43AEFE0CA}" dt="2025-03-14T13:06:50.911" v="2026"/>
          <ac:spMkLst>
            <pc:docMk/>
            <pc:sldMk cId="2708636450" sldId="265"/>
            <ac:spMk id="13" creationId="{88FF1761-C411-CE96-8462-9EE08FEAA015}"/>
          </ac:spMkLst>
        </pc:spChg>
        <pc:spChg chg="add mod">
          <ac:chgData name="Kate Farrell" userId="f57ddf08-e0fe-48da-8bba-ccba47543803" providerId="ADAL" clId="{1CB7C9C0-CCFE-45DE-AE71-6BD43AEFE0CA}" dt="2025-03-18T15:37:15.608" v="10013"/>
          <ac:spMkLst>
            <pc:docMk/>
            <pc:sldMk cId="2708636450" sldId="265"/>
            <ac:spMk id="14" creationId="{85367614-D471-24F8-8C78-2F4D641E06D2}"/>
          </ac:spMkLst>
        </pc:spChg>
        <pc:spChg chg="add mod">
          <ac:chgData name="Kate Farrell" userId="f57ddf08-e0fe-48da-8bba-ccba47543803" providerId="ADAL" clId="{1CB7C9C0-CCFE-45DE-AE71-6BD43AEFE0CA}" dt="2025-04-28T14:32:20.716" v="10062" actId="1076"/>
          <ac:spMkLst>
            <pc:docMk/>
            <pc:sldMk cId="2708636450" sldId="265"/>
            <ac:spMk id="19" creationId="{585C3CAA-0888-379D-9AEF-538A28EA5CDB}"/>
          </ac:spMkLst>
        </pc:spChg>
        <pc:spChg chg="add mod">
          <ac:chgData name="Kate Farrell" userId="f57ddf08-e0fe-48da-8bba-ccba47543803" providerId="ADAL" clId="{1CB7C9C0-CCFE-45DE-AE71-6BD43AEFE0CA}" dt="2025-04-29T10:04:05.702" v="10204" actId="1076"/>
          <ac:spMkLst>
            <pc:docMk/>
            <pc:sldMk cId="2708636450" sldId="265"/>
            <ac:spMk id="20" creationId="{9B18CBAE-DD1E-D1DC-61AD-EA2FBEC3C3BC}"/>
          </ac:spMkLst>
        </pc:spChg>
        <pc:spChg chg="add mod">
          <ac:chgData name="Kate Farrell" userId="f57ddf08-e0fe-48da-8bba-ccba47543803" providerId="ADAL" clId="{1CB7C9C0-CCFE-45DE-AE71-6BD43AEFE0CA}" dt="2025-04-28T14:32:20.716" v="10062" actId="1076"/>
          <ac:spMkLst>
            <pc:docMk/>
            <pc:sldMk cId="2708636450" sldId="265"/>
            <ac:spMk id="25" creationId="{0B6E73A6-C26D-9539-003B-643CA887CAF0}"/>
          </ac:spMkLst>
        </pc:spChg>
        <pc:spChg chg="add mod">
          <ac:chgData name="Kate Farrell" userId="f57ddf08-e0fe-48da-8bba-ccba47543803" providerId="ADAL" clId="{1CB7C9C0-CCFE-45DE-AE71-6BD43AEFE0CA}" dt="2025-04-28T14:32:04.958" v="10059" actId="1076"/>
          <ac:spMkLst>
            <pc:docMk/>
            <pc:sldMk cId="2708636450" sldId="265"/>
            <ac:spMk id="26" creationId="{A3D5A391-6B1C-FB75-4EBD-3CEA59A1B983}"/>
          </ac:spMkLst>
        </pc:spChg>
        <pc:spChg chg="add del mod">
          <ac:chgData name="Kate Farrell" userId="f57ddf08-e0fe-48da-8bba-ccba47543803" providerId="ADAL" clId="{1CB7C9C0-CCFE-45DE-AE71-6BD43AEFE0CA}" dt="2025-04-28T14:31:59.026" v="10058" actId="1076"/>
          <ac:spMkLst>
            <pc:docMk/>
            <pc:sldMk cId="2708636450" sldId="265"/>
            <ac:spMk id="27" creationId="{B8D42EB0-DEDE-FEA9-331B-DF020134371B}"/>
          </ac:spMkLst>
        </pc:spChg>
        <pc:spChg chg="add mod">
          <ac:chgData name="Kate Farrell" userId="f57ddf08-e0fe-48da-8bba-ccba47543803" providerId="ADAL" clId="{1CB7C9C0-CCFE-45DE-AE71-6BD43AEFE0CA}" dt="2025-04-28T14:31:41.329" v="10054" actId="404"/>
          <ac:spMkLst>
            <pc:docMk/>
            <pc:sldMk cId="2708636450" sldId="265"/>
            <ac:spMk id="28" creationId="{C5B4F17E-D997-44F6-A3A6-04CABD4EF0EB}"/>
          </ac:spMkLst>
        </pc:spChg>
        <pc:grpChg chg="add mod">
          <ac:chgData name="Kate Farrell" userId="f57ddf08-e0fe-48da-8bba-ccba47543803" providerId="ADAL" clId="{1CB7C9C0-CCFE-45DE-AE71-6BD43AEFE0CA}" dt="2025-03-14T13:06:50.911" v="2026"/>
          <ac:grpSpMkLst>
            <pc:docMk/>
            <pc:sldMk cId="2708636450" sldId="265"/>
            <ac:grpSpMk id="6" creationId="{DDE15DA4-C2E1-6BA1-7927-2C93BCE0ABFF}"/>
          </ac:grpSpMkLst>
        </pc:grpChg>
        <pc:graphicFrameChg chg="add mod">
          <ac:chgData name="Kate Farrell" userId="f57ddf08-e0fe-48da-8bba-ccba47543803" providerId="ADAL" clId="{1CB7C9C0-CCFE-45DE-AE71-6BD43AEFE0CA}" dt="2025-04-28T14:32:08.579" v="10060" actId="1076"/>
          <ac:graphicFrameMkLst>
            <pc:docMk/>
            <pc:sldMk cId="2708636450" sldId="265"/>
            <ac:graphicFrameMk id="17" creationId="{A3832D48-065F-68C7-1D0C-39DBC4FBFA56}"/>
          </ac:graphicFrameMkLst>
        </pc:graphicFrameChg>
        <pc:picChg chg="add mod">
          <ac:chgData name="Kate Farrell" userId="f57ddf08-e0fe-48da-8bba-ccba47543803" providerId="ADAL" clId="{1CB7C9C0-CCFE-45DE-AE71-6BD43AEFE0CA}" dt="2025-03-14T11:33:23.522" v="1475" actId="1076"/>
          <ac:picMkLst>
            <pc:docMk/>
            <pc:sldMk cId="2708636450" sldId="265"/>
            <ac:picMk id="5" creationId="{5F81B830-7A86-EA32-ED2F-EC6A68C34651}"/>
          </ac:picMkLst>
        </pc:picChg>
        <pc:picChg chg="add mod">
          <ac:chgData name="Kate Farrell" userId="f57ddf08-e0fe-48da-8bba-ccba47543803" providerId="ADAL" clId="{1CB7C9C0-CCFE-45DE-AE71-6BD43AEFE0CA}" dt="2025-04-28T14:32:42.025" v="10064" actId="14100"/>
          <ac:picMkLst>
            <pc:docMk/>
            <pc:sldMk cId="2708636450" sldId="265"/>
            <ac:picMk id="15" creationId="{631A8D9E-2EF0-4C71-FD9D-184F389EFD4F}"/>
          </ac:picMkLst>
        </pc:picChg>
        <pc:picChg chg="add mod">
          <ac:chgData name="Kate Farrell" userId="f57ddf08-e0fe-48da-8bba-ccba47543803" providerId="ADAL" clId="{1CB7C9C0-CCFE-45DE-AE71-6BD43AEFE0CA}" dt="2025-04-29T10:03:59.998" v="10203" actId="1076"/>
          <ac:picMkLst>
            <pc:docMk/>
            <pc:sldMk cId="2708636450" sldId="265"/>
            <ac:picMk id="16" creationId="{76D662D2-DA01-B331-71D7-6DAEBAC8A81D}"/>
          </ac:picMkLst>
        </pc:picChg>
        <pc:picChg chg="add mod">
          <ac:chgData name="Kate Farrell" userId="f57ddf08-e0fe-48da-8bba-ccba47543803" providerId="ADAL" clId="{1CB7C9C0-CCFE-45DE-AE71-6BD43AEFE0CA}" dt="2025-04-28T14:32:20.716" v="10062" actId="1076"/>
          <ac:picMkLst>
            <pc:docMk/>
            <pc:sldMk cId="2708636450" sldId="265"/>
            <ac:picMk id="18" creationId="{19228A3B-770B-1C7C-3F6E-995B4141F3F6}"/>
          </ac:picMkLst>
        </pc:picChg>
        <pc:picChg chg="add mod modCrop">
          <ac:chgData name="Kate Farrell" userId="f57ddf08-e0fe-48da-8bba-ccba47543803" providerId="ADAL" clId="{1CB7C9C0-CCFE-45DE-AE71-6BD43AEFE0CA}" dt="2025-04-28T14:32:20.716" v="10062" actId="1076"/>
          <ac:picMkLst>
            <pc:docMk/>
            <pc:sldMk cId="2708636450" sldId="265"/>
            <ac:picMk id="24" creationId="{728AF74F-311D-7285-B171-D95CA11A8E69}"/>
          </ac:picMkLst>
        </pc:picChg>
      </pc:sldChg>
      <pc:sldChg chg="addSp delSp modSp add mod modTransition delAnim modAnim">
        <pc:chgData name="Kate Farrell" userId="f57ddf08-e0fe-48da-8bba-ccba47543803" providerId="ADAL" clId="{1CB7C9C0-CCFE-45DE-AE71-6BD43AEFE0CA}" dt="2025-03-18T15:39:48.021" v="10020"/>
        <pc:sldMkLst>
          <pc:docMk/>
          <pc:sldMk cId="3043418393" sldId="266"/>
        </pc:sldMkLst>
        <pc:spChg chg="mod">
          <ac:chgData name="Kate Farrell" userId="f57ddf08-e0fe-48da-8bba-ccba47543803" providerId="ADAL" clId="{1CB7C9C0-CCFE-45DE-AE71-6BD43AEFE0CA}" dt="2025-03-14T11:20:34.138" v="1330" actId="27636"/>
          <ac:spMkLst>
            <pc:docMk/>
            <pc:sldMk cId="3043418393" sldId="266"/>
            <ac:spMk id="2" creationId="{57B9D033-33F4-70BE-CEC3-8B456B4BAE07}"/>
          </ac:spMkLst>
        </pc:spChg>
        <pc:spChg chg="mod">
          <ac:chgData name="Kate Farrell" userId="f57ddf08-e0fe-48da-8bba-ccba47543803" providerId="ADAL" clId="{1CB7C9C0-CCFE-45DE-AE71-6BD43AEFE0CA}" dt="2025-03-17T11:05:28.808" v="5728" actId="20577"/>
          <ac:spMkLst>
            <pc:docMk/>
            <pc:sldMk cId="3043418393" sldId="266"/>
            <ac:spMk id="3" creationId="{2FF15CCF-5BC6-19DB-350D-03408340B4BE}"/>
          </ac:spMkLst>
        </pc:spChg>
        <pc:spChg chg="mod">
          <ac:chgData name="Kate Farrell" userId="f57ddf08-e0fe-48da-8bba-ccba47543803" providerId="ADAL" clId="{1CB7C9C0-CCFE-45DE-AE71-6BD43AEFE0CA}" dt="2025-03-18T11:44:04.474" v="9115" actId="1076"/>
          <ac:spMkLst>
            <pc:docMk/>
            <pc:sldMk cId="3043418393" sldId="266"/>
            <ac:spMk id="4" creationId="{9623D950-E38C-8542-643E-3B54B4BD6B89}"/>
          </ac:spMkLst>
        </pc:spChg>
        <pc:spChg chg="add mod">
          <ac:chgData name="Kate Farrell" userId="f57ddf08-e0fe-48da-8bba-ccba47543803" providerId="ADAL" clId="{1CB7C9C0-CCFE-45DE-AE71-6BD43AEFE0CA}" dt="2025-03-18T11:57:17.035" v="9363"/>
          <ac:spMkLst>
            <pc:docMk/>
            <pc:sldMk cId="3043418393" sldId="266"/>
            <ac:spMk id="7" creationId="{19DADDC3-B496-B019-04FA-45A5A8512729}"/>
          </ac:spMkLst>
        </pc:spChg>
        <pc:spChg chg="mod">
          <ac:chgData name="Kate Farrell" userId="f57ddf08-e0fe-48da-8bba-ccba47543803" providerId="ADAL" clId="{1CB7C9C0-CCFE-45DE-AE71-6BD43AEFE0CA}" dt="2025-03-18T11:43:54.333" v="9113" actId="20577"/>
          <ac:spMkLst>
            <pc:docMk/>
            <pc:sldMk cId="3043418393" sldId="266"/>
            <ac:spMk id="8" creationId="{5EB2FAD7-EACA-F06F-858D-E250B519A55F}"/>
          </ac:spMkLst>
        </pc:spChg>
        <pc:spChg chg="add mod">
          <ac:chgData name="Kate Farrell" userId="f57ddf08-e0fe-48da-8bba-ccba47543803" providerId="ADAL" clId="{1CB7C9C0-CCFE-45DE-AE71-6BD43AEFE0CA}" dt="2025-03-18T11:57:10.259" v="9362"/>
          <ac:spMkLst>
            <pc:docMk/>
            <pc:sldMk cId="3043418393" sldId="266"/>
            <ac:spMk id="9" creationId="{862547D7-17C8-2D42-1D27-DC03034C07B0}"/>
          </ac:spMkLst>
        </pc:spChg>
        <pc:spChg chg="mod">
          <ac:chgData name="Kate Farrell" userId="f57ddf08-e0fe-48da-8bba-ccba47543803" providerId="ADAL" clId="{1CB7C9C0-CCFE-45DE-AE71-6BD43AEFE0CA}" dt="2025-03-18T11:43:57.728" v="9114" actId="20577"/>
          <ac:spMkLst>
            <pc:docMk/>
            <pc:sldMk cId="3043418393" sldId="266"/>
            <ac:spMk id="10" creationId="{773CE972-E875-9F79-F471-BE1F8E82D901}"/>
          </ac:spMkLst>
        </pc:spChg>
        <pc:spChg chg="mod">
          <ac:chgData name="Kate Farrell" userId="f57ddf08-e0fe-48da-8bba-ccba47543803" providerId="ADAL" clId="{1CB7C9C0-CCFE-45DE-AE71-6BD43AEFE0CA}" dt="2025-03-14T13:07:02.529" v="2028"/>
          <ac:spMkLst>
            <pc:docMk/>
            <pc:sldMk cId="3043418393" sldId="266"/>
            <ac:spMk id="12" creationId="{8783AD76-5459-DCC2-783D-12E41C0D8B2D}"/>
          </ac:spMkLst>
        </pc:spChg>
        <pc:spChg chg="mod">
          <ac:chgData name="Kate Farrell" userId="f57ddf08-e0fe-48da-8bba-ccba47543803" providerId="ADAL" clId="{1CB7C9C0-CCFE-45DE-AE71-6BD43AEFE0CA}" dt="2025-03-14T13:07:02.529" v="2028"/>
          <ac:spMkLst>
            <pc:docMk/>
            <pc:sldMk cId="3043418393" sldId="266"/>
            <ac:spMk id="13" creationId="{AAC8060B-5D41-6C8A-BCE7-4FA8254AAAEE}"/>
          </ac:spMkLst>
        </pc:spChg>
        <pc:spChg chg="add mod">
          <ac:chgData name="Kate Farrell" userId="f57ddf08-e0fe-48da-8bba-ccba47543803" providerId="ADAL" clId="{1CB7C9C0-CCFE-45DE-AE71-6BD43AEFE0CA}" dt="2025-03-17T11:05:45.851" v="5729" actId="1076"/>
          <ac:spMkLst>
            <pc:docMk/>
            <pc:sldMk cId="3043418393" sldId="266"/>
            <ac:spMk id="16" creationId="{2C8EBC88-568E-7F5F-BA94-C50E38F0FF38}"/>
          </ac:spMkLst>
        </pc:spChg>
        <pc:spChg chg="add mod">
          <ac:chgData name="Kate Farrell" userId="f57ddf08-e0fe-48da-8bba-ccba47543803" providerId="ADAL" clId="{1CB7C9C0-CCFE-45DE-AE71-6BD43AEFE0CA}" dt="2025-03-17T11:03:48.689" v="5610" actId="1076"/>
          <ac:spMkLst>
            <pc:docMk/>
            <pc:sldMk cId="3043418393" sldId="266"/>
            <ac:spMk id="17" creationId="{F8C961B6-1363-309B-ABB7-A57C4D644F9B}"/>
          </ac:spMkLst>
        </pc:spChg>
        <pc:spChg chg="add mod">
          <ac:chgData name="Kate Farrell" userId="f57ddf08-e0fe-48da-8bba-ccba47543803" providerId="ADAL" clId="{1CB7C9C0-CCFE-45DE-AE71-6BD43AEFE0CA}" dt="2025-03-18T11:57:00.276" v="9361"/>
          <ac:spMkLst>
            <pc:docMk/>
            <pc:sldMk cId="3043418393" sldId="266"/>
            <ac:spMk id="19" creationId="{6C53C807-6129-258E-E7A2-AA9F463DF9A8}"/>
          </ac:spMkLst>
        </pc:spChg>
        <pc:spChg chg="add mod">
          <ac:chgData name="Kate Farrell" userId="f57ddf08-e0fe-48da-8bba-ccba47543803" providerId="ADAL" clId="{1CB7C9C0-CCFE-45DE-AE71-6BD43AEFE0CA}" dt="2025-03-18T15:37:13.836" v="10012"/>
          <ac:spMkLst>
            <pc:docMk/>
            <pc:sldMk cId="3043418393" sldId="266"/>
            <ac:spMk id="21" creationId="{16AC76BF-05E1-F6AD-EDB9-0B544A9DE549}"/>
          </ac:spMkLst>
        </pc:spChg>
        <pc:spChg chg="add mod">
          <ac:chgData name="Kate Farrell" userId="f57ddf08-e0fe-48da-8bba-ccba47543803" providerId="ADAL" clId="{1CB7C9C0-CCFE-45DE-AE71-6BD43AEFE0CA}" dt="2025-03-17T11:05:45.851" v="5729" actId="1076"/>
          <ac:spMkLst>
            <pc:docMk/>
            <pc:sldMk cId="3043418393" sldId="266"/>
            <ac:spMk id="24" creationId="{AC0CC112-EA20-E9E5-DB81-23C0AC40CC17}"/>
          </ac:spMkLst>
        </pc:spChg>
        <pc:grpChg chg="add mod">
          <ac:chgData name="Kate Farrell" userId="f57ddf08-e0fe-48da-8bba-ccba47543803" providerId="ADAL" clId="{1CB7C9C0-CCFE-45DE-AE71-6BD43AEFE0CA}" dt="2025-03-14T13:07:02.529" v="2028"/>
          <ac:grpSpMkLst>
            <pc:docMk/>
            <pc:sldMk cId="3043418393" sldId="266"/>
            <ac:grpSpMk id="11" creationId="{62447465-0D0F-962B-9866-DAA2DD71D372}"/>
          </ac:grpSpMkLst>
        </pc:grpChg>
        <pc:picChg chg="add mod">
          <ac:chgData name="Kate Farrell" userId="f57ddf08-e0fe-48da-8bba-ccba47543803" providerId="ADAL" clId="{1CB7C9C0-CCFE-45DE-AE71-6BD43AEFE0CA}" dt="2025-03-17T11:03:42.210" v="5608" actId="14100"/>
          <ac:picMkLst>
            <pc:docMk/>
            <pc:sldMk cId="3043418393" sldId="266"/>
            <ac:picMk id="5" creationId="{FA14ECA5-D48D-4EC4-E557-90C5F030B8E8}"/>
          </ac:picMkLst>
        </pc:picChg>
        <pc:picChg chg="add mod">
          <ac:chgData name="Kate Farrell" userId="f57ddf08-e0fe-48da-8bba-ccba47543803" providerId="ADAL" clId="{1CB7C9C0-CCFE-45DE-AE71-6BD43AEFE0CA}" dt="2025-03-14T11:33:49.598" v="1479"/>
          <ac:picMkLst>
            <pc:docMk/>
            <pc:sldMk cId="3043418393" sldId="266"/>
            <ac:picMk id="6" creationId="{7B23CDCB-0AFE-9A53-933B-419220AF37DA}"/>
          </ac:picMkLst>
        </pc:picChg>
        <pc:picChg chg="add mod">
          <ac:chgData name="Kate Farrell" userId="f57ddf08-e0fe-48da-8bba-ccba47543803" providerId="ADAL" clId="{1CB7C9C0-CCFE-45DE-AE71-6BD43AEFE0CA}" dt="2025-03-17T11:03:44.395" v="5609" actId="1076"/>
          <ac:picMkLst>
            <pc:docMk/>
            <pc:sldMk cId="3043418393" sldId="266"/>
            <ac:picMk id="14" creationId="{4AAFEF27-2563-88B0-118C-3918DFE9D6FD}"/>
          </ac:picMkLst>
        </pc:picChg>
        <pc:picChg chg="add mod">
          <ac:chgData name="Kate Farrell" userId="f57ddf08-e0fe-48da-8bba-ccba47543803" providerId="ADAL" clId="{1CB7C9C0-CCFE-45DE-AE71-6BD43AEFE0CA}" dt="2025-03-17T11:05:45.851" v="5729" actId="1076"/>
          <ac:picMkLst>
            <pc:docMk/>
            <pc:sldMk cId="3043418393" sldId="266"/>
            <ac:picMk id="15" creationId="{7BC413E9-1B26-DCEF-A9C5-0A93CC92C171}"/>
          </ac:picMkLst>
        </pc:picChg>
        <pc:picChg chg="add mod">
          <ac:chgData name="Kate Farrell" userId="f57ddf08-e0fe-48da-8bba-ccba47543803" providerId="ADAL" clId="{1CB7C9C0-CCFE-45DE-AE71-6BD43AEFE0CA}" dt="2025-03-17T11:03:48.689" v="5610" actId="1076"/>
          <ac:picMkLst>
            <pc:docMk/>
            <pc:sldMk cId="3043418393" sldId="266"/>
            <ac:picMk id="18" creationId="{45C7170C-F851-2BA4-9769-E86751E6DE0F}"/>
          </ac:picMkLst>
        </pc:picChg>
        <pc:picChg chg="add mod">
          <ac:chgData name="Kate Farrell" userId="f57ddf08-e0fe-48da-8bba-ccba47543803" providerId="ADAL" clId="{1CB7C9C0-CCFE-45DE-AE71-6BD43AEFE0CA}" dt="2025-03-17T11:05:45.851" v="5729" actId="1076"/>
          <ac:picMkLst>
            <pc:docMk/>
            <pc:sldMk cId="3043418393" sldId="266"/>
            <ac:picMk id="20" creationId="{FBE1AB68-C235-E249-649E-B0A573FB14CA}"/>
          </ac:picMkLst>
        </pc:picChg>
      </pc:sldChg>
      <pc:sldChg chg="addSp delSp modSp add mod modTransition modAnim modNotesTx">
        <pc:chgData name="Kate Farrell" userId="f57ddf08-e0fe-48da-8bba-ccba47543803" providerId="ADAL" clId="{1CB7C9C0-CCFE-45DE-AE71-6BD43AEFE0CA}" dt="2025-03-18T15:39:48.021" v="10020"/>
        <pc:sldMkLst>
          <pc:docMk/>
          <pc:sldMk cId="1553442548" sldId="267"/>
        </pc:sldMkLst>
        <pc:spChg chg="mod">
          <ac:chgData name="Kate Farrell" userId="f57ddf08-e0fe-48da-8bba-ccba47543803" providerId="ADAL" clId="{1CB7C9C0-CCFE-45DE-AE71-6BD43AEFE0CA}" dt="2025-03-14T11:21:35.719" v="1339" actId="113"/>
          <ac:spMkLst>
            <pc:docMk/>
            <pc:sldMk cId="1553442548" sldId="267"/>
            <ac:spMk id="2" creationId="{2D0203CB-54B1-5DCF-F7F7-F491ABDBBF69}"/>
          </ac:spMkLst>
        </pc:spChg>
        <pc:spChg chg="mod">
          <ac:chgData name="Kate Farrell" userId="f57ddf08-e0fe-48da-8bba-ccba47543803" providerId="ADAL" clId="{1CB7C9C0-CCFE-45DE-AE71-6BD43AEFE0CA}" dt="2025-03-14T13:47:45.638" v="2739" actId="27636"/>
          <ac:spMkLst>
            <pc:docMk/>
            <pc:sldMk cId="1553442548" sldId="267"/>
            <ac:spMk id="3" creationId="{CC9C66D9-F390-D040-1C0C-FD7641162063}"/>
          </ac:spMkLst>
        </pc:spChg>
        <pc:spChg chg="add mod">
          <ac:chgData name="Kate Farrell" userId="f57ddf08-e0fe-48da-8bba-ccba47543803" providerId="ADAL" clId="{1CB7C9C0-CCFE-45DE-AE71-6BD43AEFE0CA}" dt="2025-03-18T11:59:04.145" v="9368"/>
          <ac:spMkLst>
            <pc:docMk/>
            <pc:sldMk cId="1553442548" sldId="267"/>
            <ac:spMk id="4" creationId="{CB482688-ADD6-0FC0-C804-A782D1A33E03}"/>
          </ac:spMkLst>
        </pc:spChg>
        <pc:spChg chg="add mod">
          <ac:chgData name="Kate Farrell" userId="f57ddf08-e0fe-48da-8bba-ccba47543803" providerId="ADAL" clId="{1CB7C9C0-CCFE-45DE-AE71-6BD43AEFE0CA}" dt="2025-03-18T11:59:11.859" v="9369"/>
          <ac:spMkLst>
            <pc:docMk/>
            <pc:sldMk cId="1553442548" sldId="267"/>
            <ac:spMk id="5" creationId="{DAA0E3BD-1B89-7F67-3712-0BAA96D700F4}"/>
          </ac:spMkLst>
        </pc:spChg>
        <pc:spChg chg="add mod">
          <ac:chgData name="Kate Farrell" userId="f57ddf08-e0fe-48da-8bba-ccba47543803" providerId="ADAL" clId="{1CB7C9C0-CCFE-45DE-AE71-6BD43AEFE0CA}" dt="2025-03-18T11:59:18.989" v="9370"/>
          <ac:spMkLst>
            <pc:docMk/>
            <pc:sldMk cId="1553442548" sldId="267"/>
            <ac:spMk id="6" creationId="{EA79522D-715B-12AD-5C06-ED10505B4507}"/>
          </ac:spMkLst>
        </pc:spChg>
        <pc:spChg chg="add mod">
          <ac:chgData name="Kate Farrell" userId="f57ddf08-e0fe-48da-8bba-ccba47543803" providerId="ADAL" clId="{1CB7C9C0-CCFE-45DE-AE71-6BD43AEFE0CA}" dt="2025-03-18T11:42:24.909" v="9099" actId="20577"/>
          <ac:spMkLst>
            <pc:docMk/>
            <pc:sldMk cId="1553442548" sldId="267"/>
            <ac:spMk id="7" creationId="{4285C5C2-9328-84B1-0F05-3CF4CBA06250}"/>
          </ac:spMkLst>
        </pc:spChg>
        <pc:spChg chg="add mod">
          <ac:chgData name="Kate Farrell" userId="f57ddf08-e0fe-48da-8bba-ccba47543803" providerId="ADAL" clId="{1CB7C9C0-CCFE-45DE-AE71-6BD43AEFE0CA}" dt="2025-03-18T15:37:18.560" v="10014"/>
          <ac:spMkLst>
            <pc:docMk/>
            <pc:sldMk cId="1553442548" sldId="267"/>
            <ac:spMk id="8" creationId="{F6662618-5E2D-36DA-C708-D8E554F771BE}"/>
          </ac:spMkLst>
        </pc:spChg>
        <pc:spChg chg="add mod">
          <ac:chgData name="Kate Farrell" userId="f57ddf08-e0fe-48da-8bba-ccba47543803" providerId="ADAL" clId="{1CB7C9C0-CCFE-45DE-AE71-6BD43AEFE0CA}" dt="2025-03-18T11:42:27.635" v="9100" actId="20577"/>
          <ac:spMkLst>
            <pc:docMk/>
            <pc:sldMk cId="1553442548" sldId="267"/>
            <ac:spMk id="9" creationId="{D0A2E3B5-0E27-6AC8-7FE1-C8DD4D0B4698}"/>
          </ac:spMkLst>
        </pc:spChg>
        <pc:spChg chg="mod">
          <ac:chgData name="Kate Farrell" userId="f57ddf08-e0fe-48da-8bba-ccba47543803" providerId="ADAL" clId="{1CB7C9C0-CCFE-45DE-AE71-6BD43AEFE0CA}" dt="2025-03-18T11:42:32.901" v="9101" actId="1076"/>
          <ac:spMkLst>
            <pc:docMk/>
            <pc:sldMk cId="1553442548" sldId="267"/>
            <ac:spMk id="10" creationId="{9D492C2F-AFED-8840-50AE-496C38F0CB41}"/>
          </ac:spMkLst>
        </pc:spChg>
        <pc:spChg chg="mod">
          <ac:chgData name="Kate Farrell" userId="f57ddf08-e0fe-48da-8bba-ccba47543803" providerId="ADAL" clId="{1CB7C9C0-CCFE-45DE-AE71-6BD43AEFE0CA}" dt="2025-03-14T13:07:21.984" v="2030"/>
          <ac:spMkLst>
            <pc:docMk/>
            <pc:sldMk cId="1553442548" sldId="267"/>
            <ac:spMk id="14" creationId="{B2BC4482-AE4C-2A47-2E8F-918345D50DBE}"/>
          </ac:spMkLst>
        </pc:spChg>
        <pc:spChg chg="mod">
          <ac:chgData name="Kate Farrell" userId="f57ddf08-e0fe-48da-8bba-ccba47543803" providerId="ADAL" clId="{1CB7C9C0-CCFE-45DE-AE71-6BD43AEFE0CA}" dt="2025-03-14T13:07:21.984" v="2030"/>
          <ac:spMkLst>
            <pc:docMk/>
            <pc:sldMk cId="1553442548" sldId="267"/>
            <ac:spMk id="15" creationId="{78DE29B3-5005-BE60-44DB-374291E1E134}"/>
          </ac:spMkLst>
        </pc:spChg>
        <pc:spChg chg="add mod">
          <ac:chgData name="Kate Farrell" userId="f57ddf08-e0fe-48da-8bba-ccba47543803" providerId="ADAL" clId="{1CB7C9C0-CCFE-45DE-AE71-6BD43AEFE0CA}" dt="2025-03-14T13:48:32.771" v="2747" actId="1076"/>
          <ac:spMkLst>
            <pc:docMk/>
            <pc:sldMk cId="1553442548" sldId="267"/>
            <ac:spMk id="17" creationId="{EEEDBBF2-7F50-1522-C985-F6E5D4C9953C}"/>
          </ac:spMkLst>
        </pc:spChg>
        <pc:spChg chg="add mod">
          <ac:chgData name="Kate Farrell" userId="f57ddf08-e0fe-48da-8bba-ccba47543803" providerId="ADAL" clId="{1CB7C9C0-CCFE-45DE-AE71-6BD43AEFE0CA}" dt="2025-03-14T13:49:13.870" v="2756" actId="1076"/>
          <ac:spMkLst>
            <pc:docMk/>
            <pc:sldMk cId="1553442548" sldId="267"/>
            <ac:spMk id="20" creationId="{9319C881-6A99-9100-B793-77D4D5D44824}"/>
          </ac:spMkLst>
        </pc:spChg>
        <pc:spChg chg="add mod">
          <ac:chgData name="Kate Farrell" userId="f57ddf08-e0fe-48da-8bba-ccba47543803" providerId="ADAL" clId="{1CB7C9C0-CCFE-45DE-AE71-6BD43AEFE0CA}" dt="2025-03-14T13:49:13.870" v="2756" actId="1076"/>
          <ac:spMkLst>
            <pc:docMk/>
            <pc:sldMk cId="1553442548" sldId="267"/>
            <ac:spMk id="24" creationId="{39BDA01B-A6C5-D56A-852D-927EE0E2546F}"/>
          </ac:spMkLst>
        </pc:spChg>
        <pc:spChg chg="add mod">
          <ac:chgData name="Kate Farrell" userId="f57ddf08-e0fe-48da-8bba-ccba47543803" providerId="ADAL" clId="{1CB7C9C0-CCFE-45DE-AE71-6BD43AEFE0CA}" dt="2025-03-14T13:49:13.870" v="2756" actId="1076"/>
          <ac:spMkLst>
            <pc:docMk/>
            <pc:sldMk cId="1553442548" sldId="267"/>
            <ac:spMk id="26" creationId="{C92ED494-02E0-4B8B-FF6F-B97BDC8FCDA7}"/>
          </ac:spMkLst>
        </pc:spChg>
        <pc:grpChg chg="add mod">
          <ac:chgData name="Kate Farrell" userId="f57ddf08-e0fe-48da-8bba-ccba47543803" providerId="ADAL" clId="{1CB7C9C0-CCFE-45DE-AE71-6BD43AEFE0CA}" dt="2025-03-14T13:07:21.984" v="2030"/>
          <ac:grpSpMkLst>
            <pc:docMk/>
            <pc:sldMk cId="1553442548" sldId="267"/>
            <ac:grpSpMk id="13" creationId="{48089430-94E1-8D28-7443-F5E1A3DF2044}"/>
          </ac:grpSpMkLst>
        </pc:grpChg>
        <pc:picChg chg="add mod">
          <ac:chgData name="Kate Farrell" userId="f57ddf08-e0fe-48da-8bba-ccba47543803" providerId="ADAL" clId="{1CB7C9C0-CCFE-45DE-AE71-6BD43AEFE0CA}" dt="2025-03-14T13:44:36.340" v="2612" actId="1076"/>
          <ac:picMkLst>
            <pc:docMk/>
            <pc:sldMk cId="1553442548" sldId="267"/>
            <ac:picMk id="16" creationId="{7B623EB3-76A3-93E5-193E-08B8015552A9}"/>
          </ac:picMkLst>
        </pc:picChg>
        <pc:picChg chg="add mod">
          <ac:chgData name="Kate Farrell" userId="f57ddf08-e0fe-48da-8bba-ccba47543803" providerId="ADAL" clId="{1CB7C9C0-CCFE-45DE-AE71-6BD43AEFE0CA}" dt="2025-03-14T13:49:13.870" v="2756" actId="1076"/>
          <ac:picMkLst>
            <pc:docMk/>
            <pc:sldMk cId="1553442548" sldId="267"/>
            <ac:picMk id="18" creationId="{474B7E16-3F0D-CD9A-8377-5DDD10667572}"/>
          </ac:picMkLst>
        </pc:picChg>
        <pc:picChg chg="add mod">
          <ac:chgData name="Kate Farrell" userId="f57ddf08-e0fe-48da-8bba-ccba47543803" providerId="ADAL" clId="{1CB7C9C0-CCFE-45DE-AE71-6BD43AEFE0CA}" dt="2025-03-14T13:49:13.870" v="2756" actId="1076"/>
          <ac:picMkLst>
            <pc:docMk/>
            <pc:sldMk cId="1553442548" sldId="267"/>
            <ac:picMk id="19" creationId="{1ECC2F34-2D26-2639-58CF-B28BAAB6937D}"/>
          </ac:picMkLst>
        </pc:picChg>
        <pc:picChg chg="add mod">
          <ac:chgData name="Kate Farrell" userId="f57ddf08-e0fe-48da-8bba-ccba47543803" providerId="ADAL" clId="{1CB7C9C0-CCFE-45DE-AE71-6BD43AEFE0CA}" dt="2025-03-14T13:49:13.870" v="2756" actId="1076"/>
          <ac:picMkLst>
            <pc:docMk/>
            <pc:sldMk cId="1553442548" sldId="267"/>
            <ac:picMk id="25" creationId="{59ACCF9A-347E-E3A3-E8A6-0FB405E73C7D}"/>
          </ac:picMkLst>
        </pc:picChg>
        <pc:picChg chg="add mod">
          <ac:chgData name="Kate Farrell" userId="f57ddf08-e0fe-48da-8bba-ccba47543803" providerId="ADAL" clId="{1CB7C9C0-CCFE-45DE-AE71-6BD43AEFE0CA}" dt="2025-03-14T13:48:28.412" v="2746" actId="1076"/>
          <ac:picMkLst>
            <pc:docMk/>
            <pc:sldMk cId="1553442548" sldId="267"/>
            <ac:picMk id="27" creationId="{29A1F337-A393-065E-0734-15C1001A39FF}"/>
          </ac:picMkLst>
        </pc:picChg>
      </pc:sldChg>
      <pc:sldChg chg="addSp delSp modSp add del mod">
        <pc:chgData name="Kate Farrell" userId="f57ddf08-e0fe-48da-8bba-ccba47543803" providerId="ADAL" clId="{1CB7C9C0-CCFE-45DE-AE71-6BD43AEFE0CA}" dt="2025-03-14T14:55:38.701" v="4285" actId="47"/>
        <pc:sldMkLst>
          <pc:docMk/>
          <pc:sldMk cId="4253132110" sldId="268"/>
        </pc:sldMkLst>
      </pc:sldChg>
      <pc:sldChg chg="addSp delSp modSp add mod modTransition modAnim modNotesTx">
        <pc:chgData name="Kate Farrell" userId="f57ddf08-e0fe-48da-8bba-ccba47543803" providerId="ADAL" clId="{1CB7C9C0-CCFE-45DE-AE71-6BD43AEFE0CA}" dt="2025-03-18T15:39:48.021" v="10020"/>
        <pc:sldMkLst>
          <pc:docMk/>
          <pc:sldMk cId="3351906901" sldId="269"/>
        </pc:sldMkLst>
        <pc:spChg chg="mod">
          <ac:chgData name="Kate Farrell" userId="f57ddf08-e0fe-48da-8bba-ccba47543803" providerId="ADAL" clId="{1CB7C9C0-CCFE-45DE-AE71-6BD43AEFE0CA}" dt="2025-03-14T11:27:07.401" v="1396" actId="113"/>
          <ac:spMkLst>
            <pc:docMk/>
            <pc:sldMk cId="3351906901" sldId="269"/>
            <ac:spMk id="2" creationId="{407A5FF8-FD73-C075-21BD-B840E27A7D4B}"/>
          </ac:spMkLst>
        </pc:spChg>
        <pc:spChg chg="mod">
          <ac:chgData name="Kate Farrell" userId="f57ddf08-e0fe-48da-8bba-ccba47543803" providerId="ADAL" clId="{1CB7C9C0-CCFE-45DE-AE71-6BD43AEFE0CA}" dt="2025-03-17T16:48:45.440" v="8361" actId="27636"/>
          <ac:spMkLst>
            <pc:docMk/>
            <pc:sldMk cId="3351906901" sldId="269"/>
            <ac:spMk id="3" creationId="{4C49CA9D-3FFB-6F94-7E6A-E10E790F5037}"/>
          </ac:spMkLst>
        </pc:spChg>
        <pc:spChg chg="mod">
          <ac:chgData name="Kate Farrell" userId="f57ddf08-e0fe-48da-8bba-ccba47543803" providerId="ADAL" clId="{1CB7C9C0-CCFE-45DE-AE71-6BD43AEFE0CA}" dt="2025-03-14T13:06:16.991" v="2014"/>
          <ac:spMkLst>
            <pc:docMk/>
            <pc:sldMk cId="3351906901" sldId="269"/>
            <ac:spMk id="5" creationId="{BF498D02-1DB5-9AA7-FA2A-A701C6DD4CEB}"/>
          </ac:spMkLst>
        </pc:spChg>
        <pc:spChg chg="mod">
          <ac:chgData name="Kate Farrell" userId="f57ddf08-e0fe-48da-8bba-ccba47543803" providerId="ADAL" clId="{1CB7C9C0-CCFE-45DE-AE71-6BD43AEFE0CA}" dt="2025-03-14T13:06:16.991" v="2014"/>
          <ac:spMkLst>
            <pc:docMk/>
            <pc:sldMk cId="3351906901" sldId="269"/>
            <ac:spMk id="6" creationId="{52E616CB-DB96-E928-DD41-2A4A4FF62D49}"/>
          </ac:spMkLst>
        </pc:spChg>
        <pc:spChg chg="add mod">
          <ac:chgData name="Kate Farrell" userId="f57ddf08-e0fe-48da-8bba-ccba47543803" providerId="ADAL" clId="{1CB7C9C0-CCFE-45DE-AE71-6BD43AEFE0CA}" dt="2025-03-17T16:31:09.445" v="8034" actId="20577"/>
          <ac:spMkLst>
            <pc:docMk/>
            <pc:sldMk cId="3351906901" sldId="269"/>
            <ac:spMk id="9" creationId="{4D6E3EB8-9CE3-1C09-5015-6C65C0628313}"/>
          </ac:spMkLst>
        </pc:spChg>
        <pc:spChg chg="mod">
          <ac:chgData name="Kate Farrell" userId="f57ddf08-e0fe-48da-8bba-ccba47543803" providerId="ADAL" clId="{1CB7C9C0-CCFE-45DE-AE71-6BD43AEFE0CA}" dt="2025-03-18T11:47:27.121" v="9159" actId="1035"/>
          <ac:spMkLst>
            <pc:docMk/>
            <pc:sldMk cId="3351906901" sldId="269"/>
            <ac:spMk id="12" creationId="{695EB438-5A71-BF32-7580-320D0DF42659}"/>
          </ac:spMkLst>
        </pc:spChg>
        <pc:spChg chg="mod">
          <ac:chgData name="Kate Farrell" userId="f57ddf08-e0fe-48da-8bba-ccba47543803" providerId="ADAL" clId="{1CB7C9C0-CCFE-45DE-AE71-6BD43AEFE0CA}" dt="2025-03-18T11:47:37.088" v="9175" actId="1037"/>
          <ac:spMkLst>
            <pc:docMk/>
            <pc:sldMk cId="3351906901" sldId="269"/>
            <ac:spMk id="14" creationId="{369BE4AC-0293-B7C2-DE06-C88A54802E98}"/>
          </ac:spMkLst>
        </pc:spChg>
        <pc:spChg chg="add mod">
          <ac:chgData name="Kate Farrell" userId="f57ddf08-e0fe-48da-8bba-ccba47543803" providerId="ADAL" clId="{1CB7C9C0-CCFE-45DE-AE71-6BD43AEFE0CA}" dt="2025-03-17T16:45:44.270" v="8184" actId="1076"/>
          <ac:spMkLst>
            <pc:docMk/>
            <pc:sldMk cId="3351906901" sldId="269"/>
            <ac:spMk id="16" creationId="{E0E7970B-3332-58FA-9D87-E6057AE7505D}"/>
          </ac:spMkLst>
        </pc:spChg>
        <pc:spChg chg="add mod">
          <ac:chgData name="Kate Farrell" userId="f57ddf08-e0fe-48da-8bba-ccba47543803" providerId="ADAL" clId="{1CB7C9C0-CCFE-45DE-AE71-6BD43AEFE0CA}" dt="2025-03-17T16:30:52.324" v="8021" actId="1076"/>
          <ac:spMkLst>
            <pc:docMk/>
            <pc:sldMk cId="3351906901" sldId="269"/>
            <ac:spMk id="18" creationId="{FCF2B888-AF44-5C3D-D366-7BB33D4C2F69}"/>
          </ac:spMkLst>
        </pc:spChg>
        <pc:spChg chg="add mod">
          <ac:chgData name="Kate Farrell" userId="f57ddf08-e0fe-48da-8bba-ccba47543803" providerId="ADAL" clId="{1CB7C9C0-CCFE-45DE-AE71-6BD43AEFE0CA}" dt="2025-03-18T11:54:00.553" v="9309"/>
          <ac:spMkLst>
            <pc:docMk/>
            <pc:sldMk cId="3351906901" sldId="269"/>
            <ac:spMk id="19" creationId="{B13BB751-D05E-A1ED-BD83-766CEE382851}"/>
          </ac:spMkLst>
        </pc:spChg>
        <pc:spChg chg="add mod">
          <ac:chgData name="Kate Farrell" userId="f57ddf08-e0fe-48da-8bba-ccba47543803" providerId="ADAL" clId="{1CB7C9C0-CCFE-45DE-AE71-6BD43AEFE0CA}" dt="2025-03-18T11:53:33.560" v="9307"/>
          <ac:spMkLst>
            <pc:docMk/>
            <pc:sldMk cId="3351906901" sldId="269"/>
            <ac:spMk id="20" creationId="{E13FEEA9-E2C1-4752-D4BC-1A20F224845F}"/>
          </ac:spMkLst>
        </pc:spChg>
        <pc:spChg chg="add mod">
          <ac:chgData name="Kate Farrell" userId="f57ddf08-e0fe-48da-8bba-ccba47543803" providerId="ADAL" clId="{1CB7C9C0-CCFE-45DE-AE71-6BD43AEFE0CA}" dt="2025-03-18T11:53:44.560" v="9308"/>
          <ac:spMkLst>
            <pc:docMk/>
            <pc:sldMk cId="3351906901" sldId="269"/>
            <ac:spMk id="21" creationId="{6DFE508A-6DF6-7E0D-CFC2-A0C76A0E8584}"/>
          </ac:spMkLst>
        </pc:spChg>
        <pc:spChg chg="add mod">
          <ac:chgData name="Kate Farrell" userId="f57ddf08-e0fe-48da-8bba-ccba47543803" providerId="ADAL" clId="{1CB7C9C0-CCFE-45DE-AE71-6BD43AEFE0CA}" dt="2025-03-18T15:37:05.551" v="10007"/>
          <ac:spMkLst>
            <pc:docMk/>
            <pc:sldMk cId="3351906901" sldId="269"/>
            <ac:spMk id="22" creationId="{82B69F3B-3F3B-159C-66F9-65175A60FADA}"/>
          </ac:spMkLst>
        </pc:spChg>
        <pc:spChg chg="mod">
          <ac:chgData name="Kate Farrell" userId="f57ddf08-e0fe-48da-8bba-ccba47543803" providerId="ADAL" clId="{1CB7C9C0-CCFE-45DE-AE71-6BD43AEFE0CA}" dt="2025-03-18T11:47:27.121" v="9159" actId="1035"/>
          <ac:spMkLst>
            <pc:docMk/>
            <pc:sldMk cId="3351906901" sldId="269"/>
            <ac:spMk id="24" creationId="{F323CA59-E985-2309-7BBA-3FE0E3E9EA45}"/>
          </ac:spMkLst>
        </pc:spChg>
        <pc:grpChg chg="add mod">
          <ac:chgData name="Kate Farrell" userId="f57ddf08-e0fe-48da-8bba-ccba47543803" providerId="ADAL" clId="{1CB7C9C0-CCFE-45DE-AE71-6BD43AEFE0CA}" dt="2025-03-14T13:06:16.991" v="2014"/>
          <ac:grpSpMkLst>
            <pc:docMk/>
            <pc:sldMk cId="3351906901" sldId="269"/>
            <ac:grpSpMk id="4" creationId="{D62FB875-5033-2298-6C43-10E77BCC9FBF}"/>
          </ac:grpSpMkLst>
        </pc:grpChg>
        <pc:picChg chg="add mod">
          <ac:chgData name="Kate Farrell" userId="f57ddf08-e0fe-48da-8bba-ccba47543803" providerId="ADAL" clId="{1CB7C9C0-CCFE-45DE-AE71-6BD43AEFE0CA}" dt="2025-03-17T16:44:29.037" v="8178" actId="1076"/>
          <ac:picMkLst>
            <pc:docMk/>
            <pc:sldMk cId="3351906901" sldId="269"/>
            <ac:picMk id="15" creationId="{A9B2E9BD-35E8-96CF-E877-D47BD94A7745}"/>
          </ac:picMkLst>
        </pc:picChg>
        <pc:picChg chg="add mod">
          <ac:chgData name="Kate Farrell" userId="f57ddf08-e0fe-48da-8bba-ccba47543803" providerId="ADAL" clId="{1CB7C9C0-CCFE-45DE-AE71-6BD43AEFE0CA}" dt="2025-03-17T16:29:03.466" v="7924" actId="1076"/>
          <ac:picMkLst>
            <pc:docMk/>
            <pc:sldMk cId="3351906901" sldId="269"/>
            <ac:picMk id="17" creationId="{B31CF72A-FCF3-6DC5-181F-BB90C7B73657}"/>
          </ac:picMkLst>
        </pc:picChg>
        <pc:picChg chg="add mod">
          <ac:chgData name="Kate Farrell" userId="f57ddf08-e0fe-48da-8bba-ccba47543803" providerId="ADAL" clId="{1CB7C9C0-CCFE-45DE-AE71-6BD43AEFE0CA}" dt="2025-03-17T16:29:21.067" v="7931" actId="1076"/>
          <ac:picMkLst>
            <pc:docMk/>
            <pc:sldMk cId="3351906901" sldId="269"/>
            <ac:picMk id="1026" creationId="{1A37EE79-A311-D50E-516E-D894BE066FEE}"/>
          </ac:picMkLst>
        </pc:picChg>
        <pc:picChg chg="add mod">
          <ac:chgData name="Kate Farrell" userId="f57ddf08-e0fe-48da-8bba-ccba47543803" providerId="ADAL" clId="{1CB7C9C0-CCFE-45DE-AE71-6BD43AEFE0CA}" dt="2025-03-17T16:29:45.776" v="7936"/>
          <ac:picMkLst>
            <pc:docMk/>
            <pc:sldMk cId="3351906901" sldId="269"/>
            <ac:picMk id="1028" creationId="{98C84936-9F8F-6D3F-C681-92DB347FFBB4}"/>
          </ac:picMkLst>
        </pc:picChg>
      </pc:sldChg>
      <pc:sldChg chg="addSp delSp modSp add mod modTransition modAnim modNotesTx">
        <pc:chgData name="Kate Farrell" userId="f57ddf08-e0fe-48da-8bba-ccba47543803" providerId="ADAL" clId="{1CB7C9C0-CCFE-45DE-AE71-6BD43AEFE0CA}" dt="2025-04-28T13:30:43.527" v="10028" actId="1076"/>
        <pc:sldMkLst>
          <pc:docMk/>
          <pc:sldMk cId="3816931334" sldId="270"/>
        </pc:sldMkLst>
        <pc:spChg chg="mod">
          <ac:chgData name="Kate Farrell" userId="f57ddf08-e0fe-48da-8bba-ccba47543803" providerId="ADAL" clId="{1CB7C9C0-CCFE-45DE-AE71-6BD43AEFE0CA}" dt="2025-03-14T11:27:33.231" v="1402" actId="113"/>
          <ac:spMkLst>
            <pc:docMk/>
            <pc:sldMk cId="3816931334" sldId="270"/>
            <ac:spMk id="2" creationId="{B156A6A1-4EE5-400B-04F0-F90D589288FA}"/>
          </ac:spMkLst>
        </pc:spChg>
        <pc:spChg chg="mod">
          <ac:chgData name="Kate Farrell" userId="f57ddf08-e0fe-48da-8bba-ccba47543803" providerId="ADAL" clId="{1CB7C9C0-CCFE-45DE-AE71-6BD43AEFE0CA}" dt="2025-03-17T16:51:22.640" v="8434" actId="20577"/>
          <ac:spMkLst>
            <pc:docMk/>
            <pc:sldMk cId="3816931334" sldId="270"/>
            <ac:spMk id="3" creationId="{D59A9038-7923-482C-8F6A-36CE6B61F00E}"/>
          </ac:spMkLst>
        </pc:spChg>
        <pc:spChg chg="mod">
          <ac:chgData name="Kate Farrell" userId="f57ddf08-e0fe-48da-8bba-ccba47543803" providerId="ADAL" clId="{1CB7C9C0-CCFE-45DE-AE71-6BD43AEFE0CA}" dt="2025-03-14T13:06:22.211" v="2016"/>
          <ac:spMkLst>
            <pc:docMk/>
            <pc:sldMk cId="3816931334" sldId="270"/>
            <ac:spMk id="5" creationId="{EBCFAB0B-C374-7A6C-7E67-B1F8E28EF45C}"/>
          </ac:spMkLst>
        </pc:spChg>
        <pc:spChg chg="mod">
          <ac:chgData name="Kate Farrell" userId="f57ddf08-e0fe-48da-8bba-ccba47543803" providerId="ADAL" clId="{1CB7C9C0-CCFE-45DE-AE71-6BD43AEFE0CA}" dt="2025-03-14T13:06:22.211" v="2016"/>
          <ac:spMkLst>
            <pc:docMk/>
            <pc:sldMk cId="3816931334" sldId="270"/>
            <ac:spMk id="6" creationId="{452C5078-6EF5-FCB3-7C6A-4185201D291D}"/>
          </ac:spMkLst>
        </pc:spChg>
        <pc:spChg chg="add mod">
          <ac:chgData name="Kate Farrell" userId="f57ddf08-e0fe-48da-8bba-ccba47543803" providerId="ADAL" clId="{1CB7C9C0-CCFE-45DE-AE71-6BD43AEFE0CA}" dt="2025-03-17T16:49:00.239" v="8364" actId="1076"/>
          <ac:spMkLst>
            <pc:docMk/>
            <pc:sldMk cId="3816931334" sldId="270"/>
            <ac:spMk id="9" creationId="{7A12D346-009F-BBE5-38A5-E404955F8E39}"/>
          </ac:spMkLst>
        </pc:spChg>
        <pc:spChg chg="mod">
          <ac:chgData name="Kate Farrell" userId="f57ddf08-e0fe-48da-8bba-ccba47543803" providerId="ADAL" clId="{1CB7C9C0-CCFE-45DE-AE71-6BD43AEFE0CA}" dt="2025-03-18T11:46:43.218" v="9132" actId="1076"/>
          <ac:spMkLst>
            <pc:docMk/>
            <pc:sldMk cId="3816931334" sldId="270"/>
            <ac:spMk id="12" creationId="{C595985C-65A2-4634-B31E-8520717A582A}"/>
          </ac:spMkLst>
        </pc:spChg>
        <pc:spChg chg="add mod">
          <ac:chgData name="Kate Farrell" userId="f57ddf08-e0fe-48da-8bba-ccba47543803" providerId="ADAL" clId="{1CB7C9C0-CCFE-45DE-AE71-6BD43AEFE0CA}" dt="2025-03-17T16:49:05.756" v="8366" actId="1076"/>
          <ac:spMkLst>
            <pc:docMk/>
            <pc:sldMk cId="3816931334" sldId="270"/>
            <ac:spMk id="13" creationId="{347C7FD1-31FB-5201-C4A1-AD91B4F1E1C4}"/>
          </ac:spMkLst>
        </pc:spChg>
        <pc:spChg chg="mod">
          <ac:chgData name="Kate Farrell" userId="f57ddf08-e0fe-48da-8bba-ccba47543803" providerId="ADAL" clId="{1CB7C9C0-CCFE-45DE-AE71-6BD43AEFE0CA}" dt="2025-03-18T11:46:54.921" v="9142" actId="1035"/>
          <ac:spMkLst>
            <pc:docMk/>
            <pc:sldMk cId="3816931334" sldId="270"/>
            <ac:spMk id="14" creationId="{8BEFCB29-0493-84A3-8B87-2FCE4B8D7F8C}"/>
          </ac:spMkLst>
        </pc:spChg>
        <pc:spChg chg="mod">
          <ac:chgData name="Kate Farrell" userId="f57ddf08-e0fe-48da-8bba-ccba47543803" providerId="ADAL" clId="{1CB7C9C0-CCFE-45DE-AE71-6BD43AEFE0CA}" dt="2025-03-18T11:46:59.399" v="9143" actId="20577"/>
          <ac:spMkLst>
            <pc:docMk/>
            <pc:sldMk cId="3816931334" sldId="270"/>
            <ac:spMk id="16" creationId="{71F9050E-42CA-C918-FF5E-BDAE04EDACCD}"/>
          </ac:spMkLst>
        </pc:spChg>
        <pc:spChg chg="add mod">
          <ac:chgData name="Kate Farrell" userId="f57ddf08-e0fe-48da-8bba-ccba47543803" providerId="ADAL" clId="{1CB7C9C0-CCFE-45DE-AE71-6BD43AEFE0CA}" dt="2025-04-28T13:30:43.527" v="10028" actId="1076"/>
          <ac:spMkLst>
            <pc:docMk/>
            <pc:sldMk cId="3816931334" sldId="270"/>
            <ac:spMk id="19" creationId="{540A5792-10E4-50C8-50E4-EEB26BF132BA}"/>
          </ac:spMkLst>
        </pc:spChg>
        <pc:spChg chg="add mod">
          <ac:chgData name="Kate Farrell" userId="f57ddf08-e0fe-48da-8bba-ccba47543803" providerId="ADAL" clId="{1CB7C9C0-CCFE-45DE-AE71-6BD43AEFE0CA}" dt="2025-03-18T11:54:16.897" v="9311"/>
          <ac:spMkLst>
            <pc:docMk/>
            <pc:sldMk cId="3816931334" sldId="270"/>
            <ac:spMk id="20" creationId="{511C6E68-7619-A703-B89C-C99A71CE2939}"/>
          </ac:spMkLst>
        </pc:spChg>
        <pc:spChg chg="add mod">
          <ac:chgData name="Kate Farrell" userId="f57ddf08-e0fe-48da-8bba-ccba47543803" providerId="ADAL" clId="{1CB7C9C0-CCFE-45DE-AE71-6BD43AEFE0CA}" dt="2025-03-18T11:54:23.421" v="9312"/>
          <ac:spMkLst>
            <pc:docMk/>
            <pc:sldMk cId="3816931334" sldId="270"/>
            <ac:spMk id="21" creationId="{B894420F-60C3-6556-94D3-4948771FAA63}"/>
          </ac:spMkLst>
        </pc:spChg>
        <pc:spChg chg="add mod">
          <ac:chgData name="Kate Farrell" userId="f57ddf08-e0fe-48da-8bba-ccba47543803" providerId="ADAL" clId="{1CB7C9C0-CCFE-45DE-AE71-6BD43AEFE0CA}" dt="2025-03-18T12:04:05.466" v="9405" actId="1036"/>
          <ac:spMkLst>
            <pc:docMk/>
            <pc:sldMk cId="3816931334" sldId="270"/>
            <ac:spMk id="22" creationId="{C3AF5F37-8981-A509-1F2C-7A1D83264891}"/>
          </ac:spMkLst>
        </pc:spChg>
        <pc:spChg chg="add mod">
          <ac:chgData name="Kate Farrell" userId="f57ddf08-e0fe-48da-8bba-ccba47543803" providerId="ADAL" clId="{1CB7C9C0-CCFE-45DE-AE71-6BD43AEFE0CA}" dt="2025-03-18T15:37:07.196" v="10008"/>
          <ac:spMkLst>
            <pc:docMk/>
            <pc:sldMk cId="3816931334" sldId="270"/>
            <ac:spMk id="23" creationId="{8CCA63C9-B7A4-48A1-A866-AC48743D1F56}"/>
          </ac:spMkLst>
        </pc:spChg>
        <pc:grpChg chg="add mod">
          <ac:chgData name="Kate Farrell" userId="f57ddf08-e0fe-48da-8bba-ccba47543803" providerId="ADAL" clId="{1CB7C9C0-CCFE-45DE-AE71-6BD43AEFE0CA}" dt="2025-03-14T13:06:22.211" v="2016"/>
          <ac:grpSpMkLst>
            <pc:docMk/>
            <pc:sldMk cId="3816931334" sldId="270"/>
            <ac:grpSpMk id="4" creationId="{E067F78C-121B-6F70-0E02-C109082AACF3}"/>
          </ac:grpSpMkLst>
        </pc:grpChg>
        <pc:picChg chg="add mod">
          <ac:chgData name="Kate Farrell" userId="f57ddf08-e0fe-48da-8bba-ccba47543803" providerId="ADAL" clId="{1CB7C9C0-CCFE-45DE-AE71-6BD43AEFE0CA}" dt="2025-03-17T16:49:00.239" v="8364" actId="1076"/>
          <ac:picMkLst>
            <pc:docMk/>
            <pc:sldMk cId="3816931334" sldId="270"/>
            <ac:picMk id="10" creationId="{FCDBC320-A136-E642-75CA-444AA6A371B0}"/>
          </ac:picMkLst>
        </pc:picChg>
        <pc:picChg chg="add mod">
          <ac:chgData name="Kate Farrell" userId="f57ddf08-e0fe-48da-8bba-ccba47543803" providerId="ADAL" clId="{1CB7C9C0-CCFE-45DE-AE71-6BD43AEFE0CA}" dt="2025-03-17T16:50:48.905" v="8427" actId="1076"/>
          <ac:picMkLst>
            <pc:docMk/>
            <pc:sldMk cId="3816931334" sldId="270"/>
            <ac:picMk id="15" creationId="{46B0CF91-0C91-0868-B77E-2D8F5FB98F9D}"/>
          </ac:picMkLst>
        </pc:picChg>
        <pc:picChg chg="add mod">
          <ac:chgData name="Kate Farrell" userId="f57ddf08-e0fe-48da-8bba-ccba47543803" providerId="ADAL" clId="{1CB7C9C0-CCFE-45DE-AE71-6BD43AEFE0CA}" dt="2025-03-17T16:49:07.765" v="8367" actId="1076"/>
          <ac:picMkLst>
            <pc:docMk/>
            <pc:sldMk cId="3816931334" sldId="270"/>
            <ac:picMk id="17" creationId="{E3F1D502-5C24-8326-40AB-EBFBC7F32C72}"/>
          </ac:picMkLst>
        </pc:picChg>
        <pc:picChg chg="add mod">
          <ac:chgData name="Kate Farrell" userId="f57ddf08-e0fe-48da-8bba-ccba47543803" providerId="ADAL" clId="{1CB7C9C0-CCFE-45DE-AE71-6BD43AEFE0CA}" dt="2025-04-28T13:30:43.527" v="10028" actId="1076"/>
          <ac:picMkLst>
            <pc:docMk/>
            <pc:sldMk cId="3816931334" sldId="270"/>
            <ac:picMk id="18" creationId="{6D013F52-FC9E-8260-29A7-588AC8ED0E7C}"/>
          </ac:picMkLst>
        </pc:picChg>
      </pc:sldChg>
      <pc:sldChg chg="addSp delSp modSp add mod ord modTransition modAnim">
        <pc:chgData name="Kate Farrell" userId="f57ddf08-e0fe-48da-8bba-ccba47543803" providerId="ADAL" clId="{1CB7C9C0-CCFE-45DE-AE71-6BD43AEFE0CA}" dt="2025-04-28T13:29:50.145" v="10027" actId="14100"/>
        <pc:sldMkLst>
          <pc:docMk/>
          <pc:sldMk cId="746360803" sldId="271"/>
        </pc:sldMkLst>
        <pc:spChg chg="mod">
          <ac:chgData name="Kate Farrell" userId="f57ddf08-e0fe-48da-8bba-ccba47543803" providerId="ADAL" clId="{1CB7C9C0-CCFE-45DE-AE71-6BD43AEFE0CA}" dt="2025-03-14T11:28:05.971" v="1408" actId="113"/>
          <ac:spMkLst>
            <pc:docMk/>
            <pc:sldMk cId="746360803" sldId="271"/>
            <ac:spMk id="2" creationId="{881360D1-88BA-7E08-112F-E8EBE16BC53D}"/>
          </ac:spMkLst>
        </pc:spChg>
        <pc:spChg chg="mod">
          <ac:chgData name="Kate Farrell" userId="f57ddf08-e0fe-48da-8bba-ccba47543803" providerId="ADAL" clId="{1CB7C9C0-CCFE-45DE-AE71-6BD43AEFE0CA}" dt="2025-04-28T13:29:50.145" v="10027" actId="14100"/>
          <ac:spMkLst>
            <pc:docMk/>
            <pc:sldMk cId="746360803" sldId="271"/>
            <ac:spMk id="3" creationId="{E50E6A7C-4EB7-FF80-34E0-7675DE49A095}"/>
          </ac:spMkLst>
        </pc:spChg>
        <pc:spChg chg="add mod">
          <ac:chgData name="Kate Farrell" userId="f57ddf08-e0fe-48da-8bba-ccba47543803" providerId="ADAL" clId="{1CB7C9C0-CCFE-45DE-AE71-6BD43AEFE0CA}" dt="2025-03-18T11:50:44.384" v="9294" actId="1036"/>
          <ac:spMkLst>
            <pc:docMk/>
            <pc:sldMk cId="746360803" sldId="271"/>
            <ac:spMk id="4" creationId="{417122AA-C5AD-8AC3-682B-40C9AEF84858}"/>
          </ac:spMkLst>
        </pc:spChg>
        <pc:spChg chg="add mod">
          <ac:chgData name="Kate Farrell" userId="f57ddf08-e0fe-48da-8bba-ccba47543803" providerId="ADAL" clId="{1CB7C9C0-CCFE-45DE-AE71-6BD43AEFE0CA}" dt="2025-03-18T11:50:44.384" v="9294" actId="1036"/>
          <ac:spMkLst>
            <pc:docMk/>
            <pc:sldMk cId="746360803" sldId="271"/>
            <ac:spMk id="5" creationId="{3F00BC01-92D8-7ECF-BEF5-57F681309BED}"/>
          </ac:spMkLst>
        </pc:spChg>
        <pc:spChg chg="mod">
          <ac:chgData name="Kate Farrell" userId="f57ddf08-e0fe-48da-8bba-ccba47543803" providerId="ADAL" clId="{1CB7C9C0-CCFE-45DE-AE71-6BD43AEFE0CA}" dt="2025-03-14T13:06:29.001" v="2018"/>
          <ac:spMkLst>
            <pc:docMk/>
            <pc:sldMk cId="746360803" sldId="271"/>
            <ac:spMk id="8" creationId="{292D2BEC-69ED-CA56-3C3E-476DB098F02D}"/>
          </ac:spMkLst>
        </pc:spChg>
        <pc:spChg chg="mod">
          <ac:chgData name="Kate Farrell" userId="f57ddf08-e0fe-48da-8bba-ccba47543803" providerId="ADAL" clId="{1CB7C9C0-CCFE-45DE-AE71-6BD43AEFE0CA}" dt="2025-03-14T13:06:29.001" v="2018"/>
          <ac:spMkLst>
            <pc:docMk/>
            <pc:sldMk cId="746360803" sldId="271"/>
            <ac:spMk id="9" creationId="{105D0991-90F0-23FE-7B93-9D4ACEC9D78D}"/>
          </ac:spMkLst>
        </pc:spChg>
        <pc:spChg chg="add mod">
          <ac:chgData name="Kate Farrell" userId="f57ddf08-e0fe-48da-8bba-ccba47543803" providerId="ADAL" clId="{1CB7C9C0-CCFE-45DE-AE71-6BD43AEFE0CA}" dt="2025-03-17T15:58:38.171" v="7253" actId="1076"/>
          <ac:spMkLst>
            <pc:docMk/>
            <pc:sldMk cId="746360803" sldId="271"/>
            <ac:spMk id="11" creationId="{CDC0149C-9A6E-2AB5-0D1D-2133E282B7E7}"/>
          </ac:spMkLst>
        </pc:spChg>
        <pc:spChg chg="add mod">
          <ac:chgData name="Kate Farrell" userId="f57ddf08-e0fe-48da-8bba-ccba47543803" providerId="ADAL" clId="{1CB7C9C0-CCFE-45DE-AE71-6BD43AEFE0CA}" dt="2025-03-18T11:49:54" v="9248"/>
          <ac:spMkLst>
            <pc:docMk/>
            <pc:sldMk cId="746360803" sldId="271"/>
            <ac:spMk id="12" creationId="{3A7BF08C-EE6C-A444-057B-8B561400F2ED}"/>
          </ac:spMkLst>
        </pc:spChg>
        <pc:spChg chg="add mod">
          <ac:chgData name="Kate Farrell" userId="f57ddf08-e0fe-48da-8bba-ccba47543803" providerId="ADAL" clId="{1CB7C9C0-CCFE-45DE-AE71-6BD43AEFE0CA}" dt="2025-03-18T11:54:36.071" v="9314"/>
          <ac:spMkLst>
            <pc:docMk/>
            <pc:sldMk cId="746360803" sldId="271"/>
            <ac:spMk id="14" creationId="{5F4EA5C8-E91E-CFF0-F36B-7A75C5E1FCF4}"/>
          </ac:spMkLst>
        </pc:spChg>
        <pc:spChg chg="add mod">
          <ac:chgData name="Kate Farrell" userId="f57ddf08-e0fe-48da-8bba-ccba47543803" providerId="ADAL" clId="{1CB7C9C0-CCFE-45DE-AE71-6BD43AEFE0CA}" dt="2025-03-18T11:54:49.175" v="9315"/>
          <ac:spMkLst>
            <pc:docMk/>
            <pc:sldMk cId="746360803" sldId="271"/>
            <ac:spMk id="16" creationId="{180F05EC-CD6E-9F82-CB88-186B9B3CB419}"/>
          </ac:spMkLst>
        </pc:spChg>
        <pc:spChg chg="add mod">
          <ac:chgData name="Kate Farrell" userId="f57ddf08-e0fe-48da-8bba-ccba47543803" providerId="ADAL" clId="{1CB7C9C0-CCFE-45DE-AE71-6BD43AEFE0CA}" dt="2025-03-18T11:54:36.071" v="9314"/>
          <ac:spMkLst>
            <pc:docMk/>
            <pc:sldMk cId="746360803" sldId="271"/>
            <ac:spMk id="21" creationId="{3616E4E5-4EC4-C5D9-1707-6A57ED781322}"/>
          </ac:spMkLst>
        </pc:spChg>
        <pc:spChg chg="add mod">
          <ac:chgData name="Kate Farrell" userId="f57ddf08-e0fe-48da-8bba-ccba47543803" providerId="ADAL" clId="{1CB7C9C0-CCFE-45DE-AE71-6BD43AEFE0CA}" dt="2025-03-18T15:37:08.270" v="10009"/>
          <ac:spMkLst>
            <pc:docMk/>
            <pc:sldMk cId="746360803" sldId="271"/>
            <ac:spMk id="22" creationId="{820301A6-C857-8164-E947-D698AE5708E5}"/>
          </ac:spMkLst>
        </pc:spChg>
        <pc:spChg chg="add mod">
          <ac:chgData name="Kate Farrell" userId="f57ddf08-e0fe-48da-8bba-ccba47543803" providerId="ADAL" clId="{1CB7C9C0-CCFE-45DE-AE71-6BD43AEFE0CA}" dt="2025-03-17T15:58:50.504" v="7261" actId="20577"/>
          <ac:spMkLst>
            <pc:docMk/>
            <pc:sldMk cId="746360803" sldId="271"/>
            <ac:spMk id="25" creationId="{A152201E-F4FB-311F-6883-6E4B1AA42F56}"/>
          </ac:spMkLst>
        </pc:spChg>
        <pc:grpChg chg="add mod">
          <ac:chgData name="Kate Farrell" userId="f57ddf08-e0fe-48da-8bba-ccba47543803" providerId="ADAL" clId="{1CB7C9C0-CCFE-45DE-AE71-6BD43AEFE0CA}" dt="2025-03-14T13:06:29.001" v="2018"/>
          <ac:grpSpMkLst>
            <pc:docMk/>
            <pc:sldMk cId="746360803" sldId="271"/>
            <ac:grpSpMk id="7" creationId="{1F02E8E3-F81A-39B2-4D13-1623B178C997}"/>
          </ac:grpSpMkLst>
        </pc:grpChg>
        <pc:picChg chg="add mod">
          <ac:chgData name="Kate Farrell" userId="f57ddf08-e0fe-48da-8bba-ccba47543803" providerId="ADAL" clId="{1CB7C9C0-CCFE-45DE-AE71-6BD43AEFE0CA}" dt="2025-03-17T12:35:42.900" v="6658" actId="1076"/>
          <ac:picMkLst>
            <pc:docMk/>
            <pc:sldMk cId="746360803" sldId="271"/>
            <ac:picMk id="10" creationId="{0D44383D-CB9E-189B-DBF3-1FA65DB77189}"/>
          </ac:picMkLst>
        </pc:picChg>
        <pc:picChg chg="add mod">
          <ac:chgData name="Kate Farrell" userId="f57ddf08-e0fe-48da-8bba-ccba47543803" providerId="ADAL" clId="{1CB7C9C0-CCFE-45DE-AE71-6BD43AEFE0CA}" dt="2025-03-17T15:58:34.684" v="7252" actId="1076"/>
          <ac:picMkLst>
            <pc:docMk/>
            <pc:sldMk cId="746360803" sldId="271"/>
            <ac:picMk id="13" creationId="{A20FEC10-668A-80C2-FECD-7207B46EDF9D}"/>
          </ac:picMkLst>
        </pc:picChg>
        <pc:picChg chg="add mod">
          <ac:chgData name="Kate Farrell" userId="f57ddf08-e0fe-48da-8bba-ccba47543803" providerId="ADAL" clId="{1CB7C9C0-CCFE-45DE-AE71-6BD43AEFE0CA}" dt="2025-03-17T15:58:18.161" v="7249" actId="1076"/>
          <ac:picMkLst>
            <pc:docMk/>
            <pc:sldMk cId="746360803" sldId="271"/>
            <ac:picMk id="20" creationId="{E1D3A383-723B-B431-18F2-D2BB79B8EBA8}"/>
          </ac:picMkLst>
        </pc:picChg>
      </pc:sldChg>
      <pc:sldChg chg="addSp delSp modSp add mod ord modTransition delAnim modAnim modNotesTx">
        <pc:chgData name="Kate Farrell" userId="f57ddf08-e0fe-48da-8bba-ccba47543803" providerId="ADAL" clId="{1CB7C9C0-CCFE-45DE-AE71-6BD43AEFE0CA}" dt="2025-03-18T15:39:48.021" v="10020"/>
        <pc:sldMkLst>
          <pc:docMk/>
          <pc:sldMk cId="149720226" sldId="272"/>
        </pc:sldMkLst>
        <pc:spChg chg="mod">
          <ac:chgData name="Kate Farrell" userId="f57ddf08-e0fe-48da-8bba-ccba47543803" providerId="ADAL" clId="{1CB7C9C0-CCFE-45DE-AE71-6BD43AEFE0CA}" dt="2025-03-14T11:30:56.073" v="1455" actId="113"/>
          <ac:spMkLst>
            <pc:docMk/>
            <pc:sldMk cId="149720226" sldId="272"/>
            <ac:spMk id="2" creationId="{C7D8D974-36CF-8018-F319-D1F44BE5DA56}"/>
          </ac:spMkLst>
        </pc:spChg>
        <pc:spChg chg="mod">
          <ac:chgData name="Kate Farrell" userId="f57ddf08-e0fe-48da-8bba-ccba47543803" providerId="ADAL" clId="{1CB7C9C0-CCFE-45DE-AE71-6BD43AEFE0CA}" dt="2025-03-17T15:39:33.295" v="7153" actId="20577"/>
          <ac:spMkLst>
            <pc:docMk/>
            <pc:sldMk cId="149720226" sldId="272"/>
            <ac:spMk id="3" creationId="{961FB0CB-34A2-CAAA-51BA-8371AB3EB4A1}"/>
          </ac:spMkLst>
        </pc:spChg>
        <pc:spChg chg="add mod">
          <ac:chgData name="Kate Farrell" userId="f57ddf08-e0fe-48da-8bba-ccba47543803" providerId="ADAL" clId="{1CB7C9C0-CCFE-45DE-AE71-6BD43AEFE0CA}" dt="2025-03-18T11:45:07.548" v="9124" actId="1076"/>
          <ac:spMkLst>
            <pc:docMk/>
            <pc:sldMk cId="149720226" sldId="272"/>
            <ac:spMk id="6" creationId="{FAD41EF2-2B36-9F54-52D1-0F3C0DAB067F}"/>
          </ac:spMkLst>
        </pc:spChg>
        <pc:spChg chg="mod">
          <ac:chgData name="Kate Farrell" userId="f57ddf08-e0fe-48da-8bba-ccba47543803" providerId="ADAL" clId="{1CB7C9C0-CCFE-45DE-AE71-6BD43AEFE0CA}" dt="2025-03-14T13:06:34.871" v="2020"/>
          <ac:spMkLst>
            <pc:docMk/>
            <pc:sldMk cId="149720226" sldId="272"/>
            <ac:spMk id="8" creationId="{197C4ABC-908B-7EAD-D4F1-A6AC944ED694}"/>
          </ac:spMkLst>
        </pc:spChg>
        <pc:spChg chg="mod">
          <ac:chgData name="Kate Farrell" userId="f57ddf08-e0fe-48da-8bba-ccba47543803" providerId="ADAL" clId="{1CB7C9C0-CCFE-45DE-AE71-6BD43AEFE0CA}" dt="2025-03-14T13:06:34.871" v="2020"/>
          <ac:spMkLst>
            <pc:docMk/>
            <pc:sldMk cId="149720226" sldId="272"/>
            <ac:spMk id="9" creationId="{D3D6F2DE-7341-8D26-A26F-D193B3BBB08F}"/>
          </ac:spMkLst>
        </pc:spChg>
        <pc:spChg chg="add mod">
          <ac:chgData name="Kate Farrell" userId="f57ddf08-e0fe-48da-8bba-ccba47543803" providerId="ADAL" clId="{1CB7C9C0-CCFE-45DE-AE71-6BD43AEFE0CA}" dt="2025-03-18T11:22:59.642" v="8915" actId="1076"/>
          <ac:spMkLst>
            <pc:docMk/>
            <pc:sldMk cId="149720226" sldId="272"/>
            <ac:spMk id="10" creationId="{701508EB-E5D3-AE6A-CD57-7EBF475D4CE3}"/>
          </ac:spMkLst>
        </pc:spChg>
        <pc:spChg chg="mod">
          <ac:chgData name="Kate Farrell" userId="f57ddf08-e0fe-48da-8bba-ccba47543803" providerId="ADAL" clId="{1CB7C9C0-CCFE-45DE-AE71-6BD43AEFE0CA}" dt="2025-03-18T11:45:15.509" v="9129" actId="1035"/>
          <ac:spMkLst>
            <pc:docMk/>
            <pc:sldMk cId="149720226" sldId="272"/>
            <ac:spMk id="16" creationId="{04419505-5C73-7CF7-46EC-1855D88954AB}"/>
          </ac:spMkLst>
        </pc:spChg>
        <pc:spChg chg="add mod">
          <ac:chgData name="Kate Farrell" userId="f57ddf08-e0fe-48da-8bba-ccba47543803" providerId="ADAL" clId="{1CB7C9C0-CCFE-45DE-AE71-6BD43AEFE0CA}" dt="2025-03-18T11:23:09.292" v="8917" actId="1076"/>
          <ac:spMkLst>
            <pc:docMk/>
            <pc:sldMk cId="149720226" sldId="272"/>
            <ac:spMk id="18" creationId="{3A4AFAC6-C9DD-CB08-0339-679C628D2361}"/>
          </ac:spMkLst>
        </pc:spChg>
        <pc:spChg chg="add mod">
          <ac:chgData name="Kate Farrell" userId="f57ddf08-e0fe-48da-8bba-ccba47543803" providerId="ADAL" clId="{1CB7C9C0-CCFE-45DE-AE71-6BD43AEFE0CA}" dt="2025-03-18T11:29:12.724" v="9011" actId="1076"/>
          <ac:spMkLst>
            <pc:docMk/>
            <pc:sldMk cId="149720226" sldId="272"/>
            <ac:spMk id="22" creationId="{F33CC613-B451-C06E-D41F-ADB3466FD9AB}"/>
          </ac:spMkLst>
        </pc:spChg>
        <pc:spChg chg="add mod">
          <ac:chgData name="Kate Farrell" userId="f57ddf08-e0fe-48da-8bba-ccba47543803" providerId="ADAL" clId="{1CB7C9C0-CCFE-45DE-AE71-6BD43AEFE0CA}" dt="2025-03-18T11:55:46.470" v="9354" actId="1076"/>
          <ac:spMkLst>
            <pc:docMk/>
            <pc:sldMk cId="149720226" sldId="272"/>
            <ac:spMk id="23" creationId="{3DB5025A-130F-5C3F-F539-F0E38DDE48F9}"/>
          </ac:spMkLst>
        </pc:spChg>
        <pc:spChg chg="add mod">
          <ac:chgData name="Kate Farrell" userId="f57ddf08-e0fe-48da-8bba-ccba47543803" providerId="ADAL" clId="{1CB7C9C0-CCFE-45DE-AE71-6BD43AEFE0CA}" dt="2025-03-18T11:54:52.311" v="9316"/>
          <ac:spMkLst>
            <pc:docMk/>
            <pc:sldMk cId="149720226" sldId="272"/>
            <ac:spMk id="24" creationId="{ED4FCBBE-9086-1E2A-D997-BC8D0E86BAF8}"/>
          </ac:spMkLst>
        </pc:spChg>
        <pc:spChg chg="add mod">
          <ac:chgData name="Kate Farrell" userId="f57ddf08-e0fe-48da-8bba-ccba47543803" providerId="ADAL" clId="{1CB7C9C0-CCFE-45DE-AE71-6BD43AEFE0CA}" dt="2025-03-18T11:55:51.546" v="9355" actId="1076"/>
          <ac:spMkLst>
            <pc:docMk/>
            <pc:sldMk cId="149720226" sldId="272"/>
            <ac:spMk id="25" creationId="{7D4A8050-EA72-7E77-4357-DBAD68A0D5BE}"/>
          </ac:spMkLst>
        </pc:spChg>
        <pc:spChg chg="add mod">
          <ac:chgData name="Kate Farrell" userId="f57ddf08-e0fe-48da-8bba-ccba47543803" providerId="ADAL" clId="{1CB7C9C0-CCFE-45DE-AE71-6BD43AEFE0CA}" dt="2025-03-18T11:54:52.311" v="9316"/>
          <ac:spMkLst>
            <pc:docMk/>
            <pc:sldMk cId="149720226" sldId="272"/>
            <ac:spMk id="26" creationId="{A5B53328-BC15-47E3-D99C-8BEBFF7CB6D7}"/>
          </ac:spMkLst>
        </pc:spChg>
        <pc:spChg chg="add mod">
          <ac:chgData name="Kate Farrell" userId="f57ddf08-e0fe-48da-8bba-ccba47543803" providerId="ADAL" clId="{1CB7C9C0-CCFE-45DE-AE71-6BD43AEFE0CA}" dt="2025-03-18T15:37:11.382" v="10010"/>
          <ac:spMkLst>
            <pc:docMk/>
            <pc:sldMk cId="149720226" sldId="272"/>
            <ac:spMk id="27" creationId="{5E25979D-6834-F0E4-4061-E4A6B2979530}"/>
          </ac:spMkLst>
        </pc:spChg>
        <pc:grpChg chg="add mod">
          <ac:chgData name="Kate Farrell" userId="f57ddf08-e0fe-48da-8bba-ccba47543803" providerId="ADAL" clId="{1CB7C9C0-CCFE-45DE-AE71-6BD43AEFE0CA}" dt="2025-03-14T13:06:34.871" v="2020"/>
          <ac:grpSpMkLst>
            <pc:docMk/>
            <pc:sldMk cId="149720226" sldId="272"/>
            <ac:grpSpMk id="7" creationId="{4AED2329-94D7-CAD5-7EE2-FA6CF8A768F1}"/>
          </ac:grpSpMkLst>
        </pc:grpChg>
        <pc:picChg chg="add mod">
          <ac:chgData name="Kate Farrell" userId="f57ddf08-e0fe-48da-8bba-ccba47543803" providerId="ADAL" clId="{1CB7C9C0-CCFE-45DE-AE71-6BD43AEFE0CA}" dt="2025-03-18T11:23:09.292" v="8917" actId="1076"/>
          <ac:picMkLst>
            <pc:docMk/>
            <pc:sldMk cId="149720226" sldId="272"/>
            <ac:picMk id="11" creationId="{ACAFB1E3-260F-B70F-8675-061A8CED3D06}"/>
          </ac:picMkLst>
        </pc:picChg>
        <pc:picChg chg="add mod">
          <ac:chgData name="Kate Farrell" userId="f57ddf08-e0fe-48da-8bba-ccba47543803" providerId="ADAL" clId="{1CB7C9C0-CCFE-45DE-AE71-6BD43AEFE0CA}" dt="2025-03-18T11:23:02.759" v="8916" actId="1076"/>
          <ac:picMkLst>
            <pc:docMk/>
            <pc:sldMk cId="149720226" sldId="272"/>
            <ac:picMk id="19" creationId="{D7E963B8-7916-DE3D-830A-4E563BD69448}"/>
          </ac:picMkLst>
        </pc:picChg>
        <pc:picChg chg="add mod">
          <ac:chgData name="Kate Farrell" userId="f57ddf08-e0fe-48da-8bba-ccba47543803" providerId="ADAL" clId="{1CB7C9C0-CCFE-45DE-AE71-6BD43AEFE0CA}" dt="2025-03-17T15:58:01.306" v="7248" actId="1076"/>
          <ac:picMkLst>
            <pc:docMk/>
            <pc:sldMk cId="149720226" sldId="272"/>
            <ac:picMk id="20" creationId="{C5EC7728-C953-2233-1D45-CCEC1199DE38}"/>
          </ac:picMkLst>
        </pc:picChg>
        <pc:picChg chg="add mod">
          <ac:chgData name="Kate Farrell" userId="f57ddf08-e0fe-48da-8bba-ccba47543803" providerId="ADAL" clId="{1CB7C9C0-CCFE-45DE-AE71-6BD43AEFE0CA}" dt="2025-03-18T11:29:12.724" v="9011" actId="1076"/>
          <ac:picMkLst>
            <pc:docMk/>
            <pc:sldMk cId="149720226" sldId="272"/>
            <ac:picMk id="21" creationId="{7B67FE9D-1246-1473-EA7E-1631C0065455}"/>
          </ac:picMkLst>
        </pc:picChg>
      </pc:sldChg>
      <pc:sldChg chg="addSp delSp modSp add del mod ord">
        <pc:chgData name="Kate Farrell" userId="f57ddf08-e0fe-48da-8bba-ccba47543803" providerId="ADAL" clId="{1CB7C9C0-CCFE-45DE-AE71-6BD43AEFE0CA}" dt="2025-03-18T11:35:54.757" v="9028" actId="47"/>
        <pc:sldMkLst>
          <pc:docMk/>
          <pc:sldMk cId="4074680179" sldId="273"/>
        </pc:sldMkLst>
      </pc:sldChg>
      <pc:sldChg chg="addSp delSp modSp add mod modTransition modAnim modNotesTx">
        <pc:chgData name="Kate Farrell" userId="f57ddf08-e0fe-48da-8bba-ccba47543803" providerId="ADAL" clId="{1CB7C9C0-CCFE-45DE-AE71-6BD43AEFE0CA}" dt="2025-03-18T15:39:48.021" v="10020"/>
        <pc:sldMkLst>
          <pc:docMk/>
          <pc:sldMk cId="2680313305" sldId="274"/>
        </pc:sldMkLst>
        <pc:spChg chg="mod">
          <ac:chgData name="Kate Farrell" userId="f57ddf08-e0fe-48da-8bba-ccba47543803" providerId="ADAL" clId="{1CB7C9C0-CCFE-45DE-AE71-6BD43AEFE0CA}" dt="2025-03-18T15:30:55.847" v="9898" actId="20577"/>
          <ac:spMkLst>
            <pc:docMk/>
            <pc:sldMk cId="2680313305" sldId="274"/>
            <ac:spMk id="3" creationId="{DBF63BC8-6A56-722A-1B66-26259782A3C4}"/>
          </ac:spMkLst>
        </pc:spChg>
        <pc:spChg chg="mod">
          <ac:chgData name="Kate Farrell" userId="f57ddf08-e0fe-48da-8bba-ccba47543803" providerId="ADAL" clId="{1CB7C9C0-CCFE-45DE-AE71-6BD43AEFE0CA}" dt="2025-03-14T13:06:12.105" v="2012"/>
          <ac:spMkLst>
            <pc:docMk/>
            <pc:sldMk cId="2680313305" sldId="274"/>
            <ac:spMk id="5" creationId="{1BD1EC3A-59E8-88A6-7E3A-DC54F0D0C6F7}"/>
          </ac:spMkLst>
        </pc:spChg>
        <pc:spChg chg="mod">
          <ac:chgData name="Kate Farrell" userId="f57ddf08-e0fe-48da-8bba-ccba47543803" providerId="ADAL" clId="{1CB7C9C0-CCFE-45DE-AE71-6BD43AEFE0CA}" dt="2025-03-14T13:06:12.105" v="2012"/>
          <ac:spMkLst>
            <pc:docMk/>
            <pc:sldMk cId="2680313305" sldId="274"/>
            <ac:spMk id="6" creationId="{EE40133F-6239-E27C-7D73-9A981E654775}"/>
          </ac:spMkLst>
        </pc:spChg>
        <pc:spChg chg="add mod">
          <ac:chgData name="Kate Farrell" userId="f57ddf08-e0fe-48da-8bba-ccba47543803" providerId="ADAL" clId="{1CB7C9C0-CCFE-45DE-AE71-6BD43AEFE0CA}" dt="2025-03-18T11:49:32.177" v="9247" actId="113"/>
          <ac:spMkLst>
            <pc:docMk/>
            <pc:sldMk cId="2680313305" sldId="274"/>
            <ac:spMk id="7" creationId="{1D7EC71C-3BC1-3701-9B37-8CAE90A92325}"/>
          </ac:spMkLst>
        </pc:spChg>
        <pc:spChg chg="add mod">
          <ac:chgData name="Kate Farrell" userId="f57ddf08-e0fe-48da-8bba-ccba47543803" providerId="ADAL" clId="{1CB7C9C0-CCFE-45DE-AE71-6BD43AEFE0CA}" dt="2025-03-18T11:48:44.809" v="9213"/>
          <ac:spMkLst>
            <pc:docMk/>
            <pc:sldMk cId="2680313305" sldId="274"/>
            <ac:spMk id="8" creationId="{EE4AEC02-B8A0-C4F1-067A-7D731C2CDC66}"/>
          </ac:spMkLst>
        </pc:spChg>
        <pc:spChg chg="add mod">
          <ac:chgData name="Kate Farrell" userId="f57ddf08-e0fe-48da-8bba-ccba47543803" providerId="ADAL" clId="{1CB7C9C0-CCFE-45DE-AE71-6BD43AEFE0CA}" dt="2025-03-18T11:48:44.809" v="9213"/>
          <ac:spMkLst>
            <pc:docMk/>
            <pc:sldMk cId="2680313305" sldId="274"/>
            <ac:spMk id="9" creationId="{28B8701D-D535-FD92-DAA5-1FA066053BB5}"/>
          </ac:spMkLst>
        </pc:spChg>
        <pc:spChg chg="add mod">
          <ac:chgData name="Kate Farrell" userId="f57ddf08-e0fe-48da-8bba-ccba47543803" providerId="ADAL" clId="{1CB7C9C0-CCFE-45DE-AE71-6BD43AEFE0CA}" dt="2025-03-18T11:52:13.792" v="9299"/>
          <ac:spMkLst>
            <pc:docMk/>
            <pc:sldMk cId="2680313305" sldId="274"/>
            <ac:spMk id="10" creationId="{F13ECF8B-CC66-1AF9-9A5E-54EDD2DD68B4}"/>
          </ac:spMkLst>
        </pc:spChg>
        <pc:spChg chg="add mod">
          <ac:chgData name="Kate Farrell" userId="f57ddf08-e0fe-48da-8bba-ccba47543803" providerId="ADAL" clId="{1CB7C9C0-CCFE-45DE-AE71-6BD43AEFE0CA}" dt="2025-03-18T11:52:38.949" v="9301"/>
          <ac:spMkLst>
            <pc:docMk/>
            <pc:sldMk cId="2680313305" sldId="274"/>
            <ac:spMk id="11" creationId="{A44D886C-3F51-7C70-A836-AE5CC74E3F44}"/>
          </ac:spMkLst>
        </pc:spChg>
        <pc:spChg chg="add mod">
          <ac:chgData name="Kate Farrell" userId="f57ddf08-e0fe-48da-8bba-ccba47543803" providerId="ADAL" clId="{1CB7C9C0-CCFE-45DE-AE71-6BD43AEFE0CA}" dt="2025-03-18T12:03:22.375" v="9397" actId="1036"/>
          <ac:spMkLst>
            <pc:docMk/>
            <pc:sldMk cId="2680313305" sldId="274"/>
            <ac:spMk id="13" creationId="{6DA61D2A-1EAB-78D7-58CD-012352BAED27}"/>
          </ac:spMkLst>
        </pc:spChg>
        <pc:spChg chg="add mod">
          <ac:chgData name="Kate Farrell" userId="f57ddf08-e0fe-48da-8bba-ccba47543803" providerId="ADAL" clId="{1CB7C9C0-CCFE-45DE-AE71-6BD43AEFE0CA}" dt="2025-03-18T12:34:55.109" v="9699" actId="1076"/>
          <ac:spMkLst>
            <pc:docMk/>
            <pc:sldMk cId="2680313305" sldId="274"/>
            <ac:spMk id="15" creationId="{55DF67AD-9E72-14DE-2D45-1EB6FAD752A8}"/>
          </ac:spMkLst>
        </pc:spChg>
        <pc:spChg chg="add mod">
          <ac:chgData name="Kate Farrell" userId="f57ddf08-e0fe-48da-8bba-ccba47543803" providerId="ADAL" clId="{1CB7C9C0-CCFE-45DE-AE71-6BD43AEFE0CA}" dt="2025-03-18T14:49:24.541" v="9895" actId="14100"/>
          <ac:spMkLst>
            <pc:docMk/>
            <pc:sldMk cId="2680313305" sldId="274"/>
            <ac:spMk id="19" creationId="{175A840A-586A-BDD1-972D-B2169D9D95BE}"/>
          </ac:spMkLst>
        </pc:spChg>
        <pc:spChg chg="add mod">
          <ac:chgData name="Kate Farrell" userId="f57ddf08-e0fe-48da-8bba-ccba47543803" providerId="ADAL" clId="{1CB7C9C0-CCFE-45DE-AE71-6BD43AEFE0CA}" dt="2025-03-18T15:36:57.397" v="10005"/>
          <ac:spMkLst>
            <pc:docMk/>
            <pc:sldMk cId="2680313305" sldId="274"/>
            <ac:spMk id="20" creationId="{B4BAF0B9-362B-323C-DFF5-A19DC09D957E}"/>
          </ac:spMkLst>
        </pc:spChg>
        <pc:grpChg chg="add mod">
          <ac:chgData name="Kate Farrell" userId="f57ddf08-e0fe-48da-8bba-ccba47543803" providerId="ADAL" clId="{1CB7C9C0-CCFE-45DE-AE71-6BD43AEFE0CA}" dt="2025-03-14T13:06:12.105" v="2012"/>
          <ac:grpSpMkLst>
            <pc:docMk/>
            <pc:sldMk cId="2680313305" sldId="274"/>
            <ac:grpSpMk id="4" creationId="{533CD190-24F3-2853-6311-45EA89FF7337}"/>
          </ac:grpSpMkLst>
        </pc:grpChg>
        <pc:picChg chg="add mod">
          <ac:chgData name="Kate Farrell" userId="f57ddf08-e0fe-48da-8bba-ccba47543803" providerId="ADAL" clId="{1CB7C9C0-CCFE-45DE-AE71-6BD43AEFE0CA}" dt="2025-03-18T12:34:02.005" v="9660" actId="1076"/>
          <ac:picMkLst>
            <pc:docMk/>
            <pc:sldMk cId="2680313305" sldId="274"/>
            <ac:picMk id="14" creationId="{82A653A9-2774-CC0F-17E0-6AB10C4AFB67}"/>
          </ac:picMkLst>
        </pc:picChg>
        <pc:picChg chg="add mod">
          <ac:chgData name="Kate Farrell" userId="f57ddf08-e0fe-48da-8bba-ccba47543803" providerId="ADAL" clId="{1CB7C9C0-CCFE-45DE-AE71-6BD43AEFE0CA}" dt="2025-03-18T12:35:22.578" v="9700"/>
          <ac:picMkLst>
            <pc:docMk/>
            <pc:sldMk cId="2680313305" sldId="274"/>
            <ac:picMk id="17" creationId="{4457033A-36C0-609D-C765-ED26AE5B0377}"/>
          </ac:picMkLst>
        </pc:picChg>
        <pc:picChg chg="add mod">
          <ac:chgData name="Kate Farrell" userId="f57ddf08-e0fe-48da-8bba-ccba47543803" providerId="ADAL" clId="{1CB7C9C0-CCFE-45DE-AE71-6BD43AEFE0CA}" dt="2025-03-18T14:49:27.667" v="9896" actId="1076"/>
          <ac:picMkLst>
            <pc:docMk/>
            <pc:sldMk cId="2680313305" sldId="274"/>
            <ac:picMk id="18" creationId="{D00B0C75-ECF0-0C0C-B129-DE202D31BA62}"/>
          </ac:picMkLst>
        </pc:picChg>
      </pc:sldChg>
      <pc:sldChg chg="addSp delSp modSp add mod ord modTransition delAnim modAnim">
        <pc:chgData name="Kate Farrell" userId="f57ddf08-e0fe-48da-8bba-ccba47543803" providerId="ADAL" clId="{1CB7C9C0-CCFE-45DE-AE71-6BD43AEFE0CA}" dt="2025-03-18T15:39:48.021" v="10020"/>
        <pc:sldMkLst>
          <pc:docMk/>
          <pc:sldMk cId="2802555477" sldId="275"/>
        </pc:sldMkLst>
        <pc:spChg chg="mod">
          <ac:chgData name="Kate Farrell" userId="f57ddf08-e0fe-48da-8bba-ccba47543803" providerId="ADAL" clId="{1CB7C9C0-CCFE-45DE-AE71-6BD43AEFE0CA}" dt="2025-03-14T13:38:43.392" v="2421" actId="20577"/>
          <ac:spMkLst>
            <pc:docMk/>
            <pc:sldMk cId="2802555477" sldId="275"/>
            <ac:spMk id="2" creationId="{5BE1CD28-C857-5546-BAD0-2B471C633A26}"/>
          </ac:spMkLst>
        </pc:spChg>
        <pc:spChg chg="mod">
          <ac:chgData name="Kate Farrell" userId="f57ddf08-e0fe-48da-8bba-ccba47543803" providerId="ADAL" clId="{1CB7C9C0-CCFE-45DE-AE71-6BD43AEFE0CA}" dt="2025-03-14T13:41:09.795" v="2575" actId="14100"/>
          <ac:spMkLst>
            <pc:docMk/>
            <pc:sldMk cId="2802555477" sldId="275"/>
            <ac:spMk id="3" creationId="{70B6E318-B92F-3A93-1CA1-38C90CBB928F}"/>
          </ac:spMkLst>
        </pc:spChg>
        <pc:spChg chg="add mod">
          <ac:chgData name="Kate Farrell" userId="f57ddf08-e0fe-48da-8bba-ccba47543803" providerId="ADAL" clId="{1CB7C9C0-CCFE-45DE-AE71-6BD43AEFE0CA}" dt="2025-03-18T12:04:34.183" v="9407" actId="1076"/>
          <ac:spMkLst>
            <pc:docMk/>
            <pc:sldMk cId="2802555477" sldId="275"/>
            <ac:spMk id="4" creationId="{703DA5E8-31D9-76BF-BCAB-91E15075C5E3}"/>
          </ac:spMkLst>
        </pc:spChg>
        <pc:spChg chg="add mod">
          <ac:chgData name="Kate Farrell" userId="f57ddf08-e0fe-48da-8bba-ccba47543803" providerId="ADAL" clId="{1CB7C9C0-CCFE-45DE-AE71-6BD43AEFE0CA}" dt="2025-03-18T11:53:07.262" v="9305"/>
          <ac:spMkLst>
            <pc:docMk/>
            <pc:sldMk cId="2802555477" sldId="275"/>
            <ac:spMk id="5" creationId="{648C5D8E-5BD8-B868-F6F2-8BBCB1BE4C2A}"/>
          </ac:spMkLst>
        </pc:spChg>
        <pc:spChg chg="mod">
          <ac:chgData name="Kate Farrell" userId="f57ddf08-e0fe-48da-8bba-ccba47543803" providerId="ADAL" clId="{1CB7C9C0-CCFE-45DE-AE71-6BD43AEFE0CA}" dt="2025-03-14T13:06:07.191" v="2010"/>
          <ac:spMkLst>
            <pc:docMk/>
            <pc:sldMk cId="2802555477" sldId="275"/>
            <ac:spMk id="7" creationId="{FA936C56-8D54-6486-7D3E-81D838150BAB}"/>
          </ac:spMkLst>
        </pc:spChg>
        <pc:spChg chg="mod">
          <ac:chgData name="Kate Farrell" userId="f57ddf08-e0fe-48da-8bba-ccba47543803" providerId="ADAL" clId="{1CB7C9C0-CCFE-45DE-AE71-6BD43AEFE0CA}" dt="2025-03-14T13:06:07.191" v="2010"/>
          <ac:spMkLst>
            <pc:docMk/>
            <pc:sldMk cId="2802555477" sldId="275"/>
            <ac:spMk id="8" creationId="{226E65DD-8337-93F3-86DC-01D015596FBD}"/>
          </ac:spMkLst>
        </pc:spChg>
        <pc:spChg chg="add mod">
          <ac:chgData name="Kate Farrell" userId="f57ddf08-e0fe-48da-8bba-ccba47543803" providerId="ADAL" clId="{1CB7C9C0-CCFE-45DE-AE71-6BD43AEFE0CA}" dt="2025-03-14T13:43:13.544" v="2606" actId="1076"/>
          <ac:spMkLst>
            <pc:docMk/>
            <pc:sldMk cId="2802555477" sldId="275"/>
            <ac:spMk id="11" creationId="{E5E3A758-34DE-1023-C2B3-870C21730C8B}"/>
          </ac:spMkLst>
        </pc:spChg>
        <pc:spChg chg="mod">
          <ac:chgData name="Kate Farrell" userId="f57ddf08-e0fe-48da-8bba-ccba47543803" providerId="ADAL" clId="{1CB7C9C0-CCFE-45DE-AE71-6BD43AEFE0CA}" dt="2025-03-18T11:47:58.349" v="9194" actId="1035"/>
          <ac:spMkLst>
            <pc:docMk/>
            <pc:sldMk cId="2802555477" sldId="275"/>
            <ac:spMk id="12" creationId="{1815D3A2-F21C-E2DD-7D5D-12EA9797FAAD}"/>
          </ac:spMkLst>
        </pc:spChg>
        <pc:spChg chg="add mod">
          <ac:chgData name="Kate Farrell" userId="f57ddf08-e0fe-48da-8bba-ccba47543803" providerId="ADAL" clId="{1CB7C9C0-CCFE-45DE-AE71-6BD43AEFE0CA}" dt="2025-03-18T11:53:29.546" v="9306"/>
          <ac:spMkLst>
            <pc:docMk/>
            <pc:sldMk cId="2802555477" sldId="275"/>
            <ac:spMk id="13" creationId="{D08FBA02-EBDA-B99C-6A59-61E96D389DB4}"/>
          </ac:spMkLst>
        </pc:spChg>
        <pc:spChg chg="add mod">
          <ac:chgData name="Kate Farrell" userId="f57ddf08-e0fe-48da-8bba-ccba47543803" providerId="ADAL" clId="{1CB7C9C0-CCFE-45DE-AE71-6BD43AEFE0CA}" dt="2025-03-18T15:37:03.792" v="10006"/>
          <ac:spMkLst>
            <pc:docMk/>
            <pc:sldMk cId="2802555477" sldId="275"/>
            <ac:spMk id="14" creationId="{F761C7C1-992A-6C4B-AA66-28D512E05E97}"/>
          </ac:spMkLst>
        </pc:spChg>
        <pc:spChg chg="mod">
          <ac:chgData name="Kate Farrell" userId="f57ddf08-e0fe-48da-8bba-ccba47543803" providerId="ADAL" clId="{1CB7C9C0-CCFE-45DE-AE71-6BD43AEFE0CA}" dt="2025-03-18T11:48:11.852" v="9211" actId="1035"/>
          <ac:spMkLst>
            <pc:docMk/>
            <pc:sldMk cId="2802555477" sldId="275"/>
            <ac:spMk id="16" creationId="{37FC1538-EA47-E9B2-F90A-85F9C4856159}"/>
          </ac:spMkLst>
        </pc:spChg>
        <pc:spChg chg="mod">
          <ac:chgData name="Kate Farrell" userId="f57ddf08-e0fe-48da-8bba-ccba47543803" providerId="ADAL" clId="{1CB7C9C0-CCFE-45DE-AE71-6BD43AEFE0CA}" dt="2025-03-18T11:47:58.349" v="9194" actId="1035"/>
          <ac:spMkLst>
            <pc:docMk/>
            <pc:sldMk cId="2802555477" sldId="275"/>
            <ac:spMk id="24" creationId="{FCBE4EEE-8F76-E95E-8B58-9C2B31B04F58}"/>
          </ac:spMkLst>
        </pc:spChg>
        <pc:grpChg chg="add mod">
          <ac:chgData name="Kate Farrell" userId="f57ddf08-e0fe-48da-8bba-ccba47543803" providerId="ADAL" clId="{1CB7C9C0-CCFE-45DE-AE71-6BD43AEFE0CA}" dt="2025-03-14T13:06:07.191" v="2010"/>
          <ac:grpSpMkLst>
            <pc:docMk/>
            <pc:sldMk cId="2802555477" sldId="275"/>
            <ac:grpSpMk id="6" creationId="{40E707B2-F56D-8860-D61F-F6721D40CC11}"/>
          </ac:grpSpMkLst>
        </pc:grpChg>
        <pc:picChg chg="add mod">
          <ac:chgData name="Kate Farrell" userId="f57ddf08-e0fe-48da-8bba-ccba47543803" providerId="ADAL" clId="{1CB7C9C0-CCFE-45DE-AE71-6BD43AEFE0CA}" dt="2025-03-14T13:41:42.866" v="2580" actId="1076"/>
          <ac:picMkLst>
            <pc:docMk/>
            <pc:sldMk cId="2802555477" sldId="275"/>
            <ac:picMk id="9" creationId="{F63243A1-9A1C-5831-A76A-2E5AD415CBFC}"/>
          </ac:picMkLst>
        </pc:picChg>
        <pc:picChg chg="add mod">
          <ac:chgData name="Kate Farrell" userId="f57ddf08-e0fe-48da-8bba-ccba47543803" providerId="ADAL" clId="{1CB7C9C0-CCFE-45DE-AE71-6BD43AEFE0CA}" dt="2025-03-14T13:43:09.359" v="2605" actId="1076"/>
          <ac:picMkLst>
            <pc:docMk/>
            <pc:sldMk cId="2802555477" sldId="275"/>
            <ac:picMk id="10" creationId="{E4E880E3-802E-8546-E937-E4E8696B3D07}"/>
          </ac:picMkLst>
        </pc:picChg>
      </pc:sldChg>
      <pc:sldChg chg="add del">
        <pc:chgData name="Kate Farrell" userId="f57ddf08-e0fe-48da-8bba-ccba47543803" providerId="ADAL" clId="{1CB7C9C0-CCFE-45DE-AE71-6BD43AEFE0CA}" dt="2025-03-17T16:33:26.040" v="8045"/>
        <pc:sldMkLst>
          <pc:docMk/>
          <pc:sldMk cId="4195111532" sldId="276"/>
        </pc:sldMkLst>
      </pc:sldChg>
    </pc:docChg>
  </pc:docChgLst>
  <pc:docChgLst>
    <pc:chgData name="Kate Farrell" userId="f57ddf08-e0fe-48da-8bba-ccba47543803" providerId="ADAL" clId="{16B4E44D-A347-4101-A201-EFC53FB5D074}"/>
    <pc:docChg chg="custSel modSld">
      <pc:chgData name="Kate Farrell" userId="f57ddf08-e0fe-48da-8bba-ccba47543803" providerId="ADAL" clId="{16B4E44D-A347-4101-A201-EFC53FB5D074}" dt="2025-08-15T16:15:35.368" v="295"/>
      <pc:docMkLst>
        <pc:docMk/>
      </pc:docMkLst>
      <pc:sldChg chg="addSp delSp modSp mod">
        <pc:chgData name="Kate Farrell" userId="f57ddf08-e0fe-48da-8bba-ccba47543803" providerId="ADAL" clId="{16B4E44D-A347-4101-A201-EFC53FB5D074}" dt="2025-08-08T17:36:51.933" v="112" actId="1076"/>
        <pc:sldMkLst>
          <pc:docMk/>
          <pc:sldMk cId="231666890" sldId="257"/>
        </pc:sldMkLst>
        <pc:spChg chg="mod">
          <ac:chgData name="Kate Farrell" userId="f57ddf08-e0fe-48da-8bba-ccba47543803" providerId="ADAL" clId="{16B4E44D-A347-4101-A201-EFC53FB5D074}" dt="2025-08-08T17:36:51.933" v="112" actId="1076"/>
          <ac:spMkLst>
            <pc:docMk/>
            <pc:sldMk cId="231666890" sldId="257"/>
            <ac:spMk id="9" creationId="{CB5A65C4-586D-9568-6061-9EF48893D600}"/>
          </ac:spMkLst>
        </pc:spChg>
        <pc:spChg chg="mod">
          <ac:chgData name="Kate Farrell" userId="f57ddf08-e0fe-48da-8bba-ccba47543803" providerId="ADAL" clId="{16B4E44D-A347-4101-A201-EFC53FB5D074}" dt="2025-08-08T17:36:51.933" v="112" actId="1076"/>
          <ac:spMkLst>
            <pc:docMk/>
            <pc:sldMk cId="231666890" sldId="257"/>
            <ac:spMk id="12" creationId="{D2866ECF-5AF9-4FAE-F56D-358C2A745171}"/>
          </ac:spMkLst>
        </pc:spChg>
        <pc:spChg chg="mod">
          <ac:chgData name="Kate Farrell" userId="f57ddf08-e0fe-48da-8bba-ccba47543803" providerId="ADAL" clId="{16B4E44D-A347-4101-A201-EFC53FB5D074}" dt="2025-08-08T17:36:51.933" v="112" actId="1076"/>
          <ac:spMkLst>
            <pc:docMk/>
            <pc:sldMk cId="231666890" sldId="257"/>
            <ac:spMk id="13" creationId="{A3BC856E-F738-1368-ED46-E648BFC5AA45}"/>
          </ac:spMkLst>
        </pc:spChg>
        <pc:spChg chg="mod">
          <ac:chgData name="Kate Farrell" userId="f57ddf08-e0fe-48da-8bba-ccba47543803" providerId="ADAL" clId="{16B4E44D-A347-4101-A201-EFC53FB5D074}" dt="2025-08-08T17:36:51.933" v="112" actId="1076"/>
          <ac:spMkLst>
            <pc:docMk/>
            <pc:sldMk cId="231666890" sldId="257"/>
            <ac:spMk id="14" creationId="{E40A5AF5-26A3-6EFC-806F-BB97042F6208}"/>
          </ac:spMkLst>
        </pc:spChg>
        <pc:spChg chg="add del mod">
          <ac:chgData name="Kate Farrell" userId="f57ddf08-e0fe-48da-8bba-ccba47543803" providerId="ADAL" clId="{16B4E44D-A347-4101-A201-EFC53FB5D074}" dt="2025-08-08T17:36:44.281" v="111" actId="478"/>
          <ac:spMkLst>
            <pc:docMk/>
            <pc:sldMk cId="231666890" sldId="257"/>
            <ac:spMk id="18" creationId="{B3B56257-6FD1-49FD-8494-88C38477A3A3}"/>
          </ac:spMkLst>
        </pc:spChg>
        <pc:spChg chg="mod">
          <ac:chgData name="Kate Farrell" userId="f57ddf08-e0fe-48da-8bba-ccba47543803" providerId="ADAL" clId="{16B4E44D-A347-4101-A201-EFC53FB5D074}" dt="2025-08-08T17:36:51.933" v="112" actId="1076"/>
          <ac:spMkLst>
            <pc:docMk/>
            <pc:sldMk cId="231666890" sldId="257"/>
            <ac:spMk id="21" creationId="{CB89816F-14F3-33D8-1B98-E3F909422051}"/>
          </ac:spMkLst>
        </pc:spChg>
      </pc:sldChg>
      <pc:sldChg chg="addSp modSp mod">
        <pc:chgData name="Kate Farrell" userId="f57ddf08-e0fe-48da-8bba-ccba47543803" providerId="ADAL" clId="{16B4E44D-A347-4101-A201-EFC53FB5D074}" dt="2025-08-14T10:30:15.979" v="146" actId="1076"/>
        <pc:sldMkLst>
          <pc:docMk/>
          <pc:sldMk cId="1129617235" sldId="260"/>
        </pc:sldMkLst>
        <pc:spChg chg="add mod">
          <ac:chgData name="Kate Farrell" userId="f57ddf08-e0fe-48da-8bba-ccba47543803" providerId="ADAL" clId="{16B4E44D-A347-4101-A201-EFC53FB5D074}" dt="2025-08-14T10:30:15.979" v="146" actId="1076"/>
          <ac:spMkLst>
            <pc:docMk/>
            <pc:sldMk cId="1129617235" sldId="260"/>
            <ac:spMk id="20" creationId="{233EA446-1137-40B3-BBC3-B3BD2007B68F}"/>
          </ac:spMkLst>
        </pc:spChg>
        <pc:picChg chg="add mod">
          <ac:chgData name="Kate Farrell" userId="f57ddf08-e0fe-48da-8bba-ccba47543803" providerId="ADAL" clId="{16B4E44D-A347-4101-A201-EFC53FB5D074}" dt="2025-08-14T10:27:31.579" v="118"/>
          <ac:picMkLst>
            <pc:docMk/>
            <pc:sldMk cId="1129617235" sldId="260"/>
            <ac:picMk id="11" creationId="{E5B68DBE-AE5C-4A79-B731-9912DC4AA8EC}"/>
          </ac:picMkLst>
        </pc:picChg>
      </pc:sldChg>
      <pc:sldChg chg="modNotesTx">
        <pc:chgData name="Kate Farrell" userId="f57ddf08-e0fe-48da-8bba-ccba47543803" providerId="ADAL" clId="{16B4E44D-A347-4101-A201-EFC53FB5D074}" dt="2025-08-15T13:50:29.859" v="188"/>
        <pc:sldMkLst>
          <pc:docMk/>
          <pc:sldMk cId="2708636450" sldId="265"/>
        </pc:sldMkLst>
      </pc:sldChg>
      <pc:sldChg chg="addSp modSp mod modNotesTx">
        <pc:chgData name="Kate Farrell" userId="f57ddf08-e0fe-48da-8bba-ccba47543803" providerId="ADAL" clId="{16B4E44D-A347-4101-A201-EFC53FB5D074}" dt="2025-08-15T16:15:35.368" v="295"/>
        <pc:sldMkLst>
          <pc:docMk/>
          <pc:sldMk cId="3043418393" sldId="266"/>
        </pc:sldMkLst>
        <pc:spChg chg="mod">
          <ac:chgData name="Kate Farrell" userId="f57ddf08-e0fe-48da-8bba-ccba47543803" providerId="ADAL" clId="{16B4E44D-A347-4101-A201-EFC53FB5D074}" dt="2025-08-15T16:14:39.758" v="291" actId="1076"/>
          <ac:spMkLst>
            <pc:docMk/>
            <pc:sldMk cId="3043418393" sldId="266"/>
            <ac:spMk id="16" creationId="{2C8EBC88-568E-7F5F-BA94-C50E38F0FF38}"/>
          </ac:spMkLst>
        </pc:spChg>
        <pc:spChg chg="mod">
          <ac:chgData name="Kate Farrell" userId="f57ddf08-e0fe-48da-8bba-ccba47543803" providerId="ADAL" clId="{16B4E44D-A347-4101-A201-EFC53FB5D074}" dt="2025-08-15T16:14:44.983" v="292" actId="1076"/>
          <ac:spMkLst>
            <pc:docMk/>
            <pc:sldMk cId="3043418393" sldId="266"/>
            <ac:spMk id="17" creationId="{F8C961B6-1363-309B-ABB7-A57C4D644F9B}"/>
          </ac:spMkLst>
        </pc:spChg>
        <pc:spChg chg="add mod">
          <ac:chgData name="Kate Farrell" userId="f57ddf08-e0fe-48da-8bba-ccba47543803" providerId="ADAL" clId="{16B4E44D-A347-4101-A201-EFC53FB5D074}" dt="2025-08-15T16:15:02.909" v="294" actId="1076"/>
          <ac:spMkLst>
            <pc:docMk/>
            <pc:sldMk cId="3043418393" sldId="266"/>
            <ac:spMk id="23" creationId="{D8D699C2-D856-468F-9FCC-39F15A59E0E3}"/>
          </ac:spMkLst>
        </pc:spChg>
        <pc:spChg chg="mod">
          <ac:chgData name="Kate Farrell" userId="f57ddf08-e0fe-48da-8bba-ccba47543803" providerId="ADAL" clId="{16B4E44D-A347-4101-A201-EFC53FB5D074}" dt="2025-08-15T16:14:39.758" v="291" actId="1076"/>
          <ac:spMkLst>
            <pc:docMk/>
            <pc:sldMk cId="3043418393" sldId="266"/>
            <ac:spMk id="24" creationId="{AC0CC112-EA20-E9E5-DB81-23C0AC40CC17}"/>
          </ac:spMkLst>
        </pc:spChg>
        <pc:picChg chg="mod">
          <ac:chgData name="Kate Farrell" userId="f57ddf08-e0fe-48da-8bba-ccba47543803" providerId="ADAL" clId="{16B4E44D-A347-4101-A201-EFC53FB5D074}" dt="2025-08-15T16:14:39.758" v="291" actId="1076"/>
          <ac:picMkLst>
            <pc:docMk/>
            <pc:sldMk cId="3043418393" sldId="266"/>
            <ac:picMk id="15" creationId="{7BC413E9-1B26-DCEF-A9C5-0A93CC92C171}"/>
          </ac:picMkLst>
        </pc:picChg>
        <pc:picChg chg="mod">
          <ac:chgData name="Kate Farrell" userId="f57ddf08-e0fe-48da-8bba-ccba47543803" providerId="ADAL" clId="{16B4E44D-A347-4101-A201-EFC53FB5D074}" dt="2025-08-15T16:14:39.758" v="291" actId="1076"/>
          <ac:picMkLst>
            <pc:docMk/>
            <pc:sldMk cId="3043418393" sldId="266"/>
            <ac:picMk id="20" creationId="{FBE1AB68-C235-E249-649E-B0A573FB14CA}"/>
          </ac:picMkLst>
        </pc:picChg>
        <pc:picChg chg="add mod modCrop">
          <ac:chgData name="Kate Farrell" userId="f57ddf08-e0fe-48da-8bba-ccba47543803" providerId="ADAL" clId="{16B4E44D-A347-4101-A201-EFC53FB5D074}" dt="2025-08-15T16:15:35.368" v="295"/>
          <ac:picMkLst>
            <pc:docMk/>
            <pc:sldMk cId="3043418393" sldId="266"/>
            <ac:picMk id="25" creationId="{E366A7C5-1A91-4F09-ABAB-60ADBAAF7ED9}"/>
          </ac:picMkLst>
        </pc:picChg>
      </pc:sldChg>
      <pc:sldChg chg="addSp delSp modSp mod delAnim modAnim">
        <pc:chgData name="Kate Farrell" userId="f57ddf08-e0fe-48da-8bba-ccba47543803" providerId="ADAL" clId="{16B4E44D-A347-4101-A201-EFC53FB5D074}" dt="2025-08-08T17:36:37.457" v="110" actId="1076"/>
        <pc:sldMkLst>
          <pc:docMk/>
          <pc:sldMk cId="746360803" sldId="271"/>
        </pc:sldMkLst>
        <pc:spChg chg="mod">
          <ac:chgData name="Kate Farrell" userId="f57ddf08-e0fe-48da-8bba-ccba47543803" providerId="ADAL" clId="{16B4E44D-A347-4101-A201-EFC53FB5D074}" dt="2025-08-08T17:35:46.924" v="104" actId="1076"/>
          <ac:spMkLst>
            <pc:docMk/>
            <pc:sldMk cId="746360803" sldId="271"/>
            <ac:spMk id="3" creationId="{E50E6A7C-4EB7-FF80-34E0-7675DE49A095}"/>
          </ac:spMkLst>
        </pc:spChg>
        <pc:spChg chg="del mod">
          <ac:chgData name="Kate Farrell" userId="f57ddf08-e0fe-48da-8bba-ccba47543803" providerId="ADAL" clId="{16B4E44D-A347-4101-A201-EFC53FB5D074}" dt="2025-08-08T17:33:58.624" v="89" actId="478"/>
          <ac:spMkLst>
            <pc:docMk/>
            <pc:sldMk cId="746360803" sldId="271"/>
            <ac:spMk id="11" creationId="{CDC0149C-9A6E-2AB5-0D1D-2133E282B7E7}"/>
          </ac:spMkLst>
        </pc:spChg>
        <pc:spChg chg="add mod">
          <ac:chgData name="Kate Farrell" userId="f57ddf08-e0fe-48da-8bba-ccba47543803" providerId="ADAL" clId="{16B4E44D-A347-4101-A201-EFC53FB5D074}" dt="2025-08-08T17:35:37.398" v="102" actId="1076"/>
          <ac:spMkLst>
            <pc:docMk/>
            <pc:sldMk cId="746360803" sldId="271"/>
            <ac:spMk id="23" creationId="{CE6A3338-4A79-4001-A95C-CED55C627D13}"/>
          </ac:spMkLst>
        </pc:spChg>
        <pc:spChg chg="add mod">
          <ac:chgData name="Kate Farrell" userId="f57ddf08-e0fe-48da-8bba-ccba47543803" providerId="ADAL" clId="{16B4E44D-A347-4101-A201-EFC53FB5D074}" dt="2025-08-08T17:35:27.823" v="100" actId="20577"/>
          <ac:spMkLst>
            <pc:docMk/>
            <pc:sldMk cId="746360803" sldId="271"/>
            <ac:spMk id="24" creationId="{AD1BCAA0-8DDA-427E-AA53-626F71F87368}"/>
          </ac:spMkLst>
        </pc:spChg>
        <pc:spChg chg="mod">
          <ac:chgData name="Kate Farrell" userId="f57ddf08-e0fe-48da-8bba-ccba47543803" providerId="ADAL" clId="{16B4E44D-A347-4101-A201-EFC53FB5D074}" dt="2025-08-08T17:32:47.440" v="41" actId="1076"/>
          <ac:spMkLst>
            <pc:docMk/>
            <pc:sldMk cId="746360803" sldId="271"/>
            <ac:spMk id="25" creationId="{A152201E-F4FB-311F-6883-6E4B1AA42F56}"/>
          </ac:spMkLst>
        </pc:spChg>
        <pc:picChg chg="add mod">
          <ac:chgData name="Kate Farrell" userId="f57ddf08-e0fe-48da-8bba-ccba47543803" providerId="ADAL" clId="{16B4E44D-A347-4101-A201-EFC53FB5D074}" dt="2025-08-08T17:36:37.457" v="110" actId="1076"/>
          <ac:picMkLst>
            <pc:docMk/>
            <pc:sldMk cId="746360803" sldId="271"/>
            <ac:picMk id="6" creationId="{1AE0EF8D-3F63-4226-8A54-915AB51FC867}"/>
          </ac:picMkLst>
        </pc:picChg>
        <pc:picChg chg="del">
          <ac:chgData name="Kate Farrell" userId="f57ddf08-e0fe-48da-8bba-ccba47543803" providerId="ADAL" clId="{16B4E44D-A347-4101-A201-EFC53FB5D074}" dt="2025-08-08T17:34:58.269" v="91" actId="478"/>
          <ac:picMkLst>
            <pc:docMk/>
            <pc:sldMk cId="746360803" sldId="271"/>
            <ac:picMk id="10" creationId="{0D44383D-CB9E-189B-DBF3-1FA65DB77189}"/>
          </ac:picMkLst>
        </pc:picChg>
        <pc:picChg chg="mod">
          <ac:chgData name="Kate Farrell" userId="f57ddf08-e0fe-48da-8bba-ccba47543803" providerId="ADAL" clId="{16B4E44D-A347-4101-A201-EFC53FB5D074}" dt="2025-08-08T17:35:22.833" v="98" actId="1076"/>
          <ac:picMkLst>
            <pc:docMk/>
            <pc:sldMk cId="746360803" sldId="271"/>
            <ac:picMk id="13" creationId="{A20FEC10-668A-80C2-FECD-7207B46EDF9D}"/>
          </ac:picMkLst>
        </pc:picChg>
        <pc:picChg chg="add mod">
          <ac:chgData name="Kate Farrell" userId="f57ddf08-e0fe-48da-8bba-ccba47543803" providerId="ADAL" clId="{16B4E44D-A347-4101-A201-EFC53FB5D074}" dt="2025-08-08T17:35:40.324" v="103" actId="1076"/>
          <ac:picMkLst>
            <pc:docMk/>
            <pc:sldMk cId="746360803" sldId="271"/>
            <ac:picMk id="19" creationId="{8A67902E-57F4-4530-953E-68EF753CDE78}"/>
          </ac:picMkLst>
        </pc:picChg>
        <pc:picChg chg="mod">
          <ac:chgData name="Kate Farrell" userId="f57ddf08-e0fe-48da-8bba-ccba47543803" providerId="ADAL" clId="{16B4E44D-A347-4101-A201-EFC53FB5D074}" dt="2025-08-08T17:32:47.440" v="41" actId="1076"/>
          <ac:picMkLst>
            <pc:docMk/>
            <pc:sldMk cId="746360803" sldId="271"/>
            <ac:picMk id="20" creationId="{E1D3A383-723B-B431-18F2-D2BB79B8EBA8}"/>
          </ac:picMkLst>
        </pc:picChg>
      </pc:sldChg>
    </pc:docChg>
  </pc:docChgLst>
  <pc:docChgLst>
    <pc:chgData name="Jasmeen" userId="9df2191d-4a76-4739-9187-fbc8c3c0b1a2" providerId="ADAL" clId="{7D334B7B-4D86-4BAA-8CBD-8540348B0241}"/>
    <pc:docChg chg="custSel modSld">
      <pc:chgData name="Jasmeen" userId="9df2191d-4a76-4739-9187-fbc8c3c0b1a2" providerId="ADAL" clId="{7D334B7B-4D86-4BAA-8CBD-8540348B0241}" dt="2026-04-08T15:18:51.546" v="553" actId="20577"/>
      <pc:docMkLst>
        <pc:docMk/>
      </pc:docMkLst>
      <pc:sldChg chg="modSp">
        <pc:chgData name="Jasmeen" userId="9df2191d-4a76-4739-9187-fbc8c3c0b1a2" providerId="ADAL" clId="{7D334B7B-4D86-4BAA-8CBD-8540348B0241}" dt="2026-04-08T15:02:27.461" v="291"/>
        <pc:sldMkLst>
          <pc:docMk/>
          <pc:sldMk cId="1129617235" sldId="260"/>
        </pc:sldMkLst>
        <pc:picChg chg="mod">
          <ac:chgData name="Jasmeen" userId="9df2191d-4a76-4739-9187-fbc8c3c0b1a2" providerId="ADAL" clId="{7D334B7B-4D86-4BAA-8CBD-8540348B0241}" dt="2026-04-08T15:02:27.461" v="291"/>
          <ac:picMkLst>
            <pc:docMk/>
            <pc:sldMk cId="1129617235" sldId="260"/>
            <ac:picMk id="28" creationId="{784D9E57-D2F1-41B2-73D2-22390D58A891}"/>
          </ac:picMkLst>
        </pc:picChg>
      </pc:sldChg>
      <pc:sldChg chg="modSp mod">
        <pc:chgData name="Jasmeen" userId="9df2191d-4a76-4739-9187-fbc8c3c0b1a2" providerId="ADAL" clId="{7D334B7B-4D86-4BAA-8CBD-8540348B0241}" dt="2026-04-08T13:53:24.047" v="1" actId="20577"/>
        <pc:sldMkLst>
          <pc:docMk/>
          <pc:sldMk cId="2407857517" sldId="261"/>
        </pc:sldMkLst>
        <pc:spChg chg="mod">
          <ac:chgData name="Jasmeen" userId="9df2191d-4a76-4739-9187-fbc8c3c0b1a2" providerId="ADAL" clId="{7D334B7B-4D86-4BAA-8CBD-8540348B0241}" dt="2026-04-08T13:53:24.047" v="1" actId="20577"/>
          <ac:spMkLst>
            <pc:docMk/>
            <pc:sldMk cId="2407857517" sldId="261"/>
            <ac:spMk id="36" creationId="{DD41D5AE-3D9E-35AE-FD2D-ECFD0CD01860}"/>
          </ac:spMkLst>
        </pc:spChg>
        <pc:picChg chg="mod">
          <ac:chgData name="Jasmeen" userId="9df2191d-4a76-4739-9187-fbc8c3c0b1a2" providerId="ADAL" clId="{7D334B7B-4D86-4BAA-8CBD-8540348B0241}" dt="2026-04-08T13:53:11.833" v="0"/>
          <ac:picMkLst>
            <pc:docMk/>
            <pc:sldMk cId="2407857517" sldId="261"/>
            <ac:picMk id="35" creationId="{2A097399-CC42-7539-B2D3-C3E915670808}"/>
          </ac:picMkLst>
        </pc:picChg>
      </pc:sldChg>
      <pc:sldChg chg="delSp modSp mod modNotesTx">
        <pc:chgData name="Jasmeen" userId="9df2191d-4a76-4739-9187-fbc8c3c0b1a2" providerId="ADAL" clId="{7D334B7B-4D86-4BAA-8CBD-8540348B0241}" dt="2026-04-08T14:09:06.465" v="227" actId="20577"/>
        <pc:sldMkLst>
          <pc:docMk/>
          <pc:sldMk cId="952857109" sldId="262"/>
        </pc:sldMkLst>
        <pc:spChg chg="mod">
          <ac:chgData name="Jasmeen" userId="9df2191d-4a76-4739-9187-fbc8c3c0b1a2" providerId="ADAL" clId="{7D334B7B-4D86-4BAA-8CBD-8540348B0241}" dt="2026-04-08T14:01:46.731" v="25" actId="1038"/>
          <ac:spMkLst>
            <pc:docMk/>
            <pc:sldMk cId="952857109" sldId="262"/>
            <ac:spMk id="14" creationId="{0DA4DA05-A5AB-0A36-DC7D-6A9A7783A1DC}"/>
          </ac:spMkLst>
        </pc:spChg>
        <pc:spChg chg="del mod">
          <ac:chgData name="Jasmeen" userId="9df2191d-4a76-4739-9187-fbc8c3c0b1a2" providerId="ADAL" clId="{7D334B7B-4D86-4BAA-8CBD-8540348B0241}" dt="2026-04-08T14:01:38.345" v="3" actId="478"/>
          <ac:spMkLst>
            <pc:docMk/>
            <pc:sldMk cId="952857109" sldId="262"/>
            <ac:spMk id="15" creationId="{02130422-BBEB-C65A-8663-96E46FB908E7}"/>
          </ac:spMkLst>
        </pc:spChg>
        <pc:picChg chg="mod">
          <ac:chgData name="Jasmeen" userId="9df2191d-4a76-4739-9187-fbc8c3c0b1a2" providerId="ADAL" clId="{7D334B7B-4D86-4BAA-8CBD-8540348B0241}" dt="2026-04-08T14:01:46.731" v="25" actId="1038"/>
          <ac:picMkLst>
            <pc:docMk/>
            <pc:sldMk cId="952857109" sldId="262"/>
            <ac:picMk id="11" creationId="{D68BE2D8-0FC0-B41A-1147-02AA41725A66}"/>
          </ac:picMkLst>
        </pc:picChg>
        <pc:picChg chg="del">
          <ac:chgData name="Jasmeen" userId="9df2191d-4a76-4739-9187-fbc8c3c0b1a2" providerId="ADAL" clId="{7D334B7B-4D86-4BAA-8CBD-8540348B0241}" dt="2026-04-08T14:01:41.015" v="4" actId="478"/>
          <ac:picMkLst>
            <pc:docMk/>
            <pc:sldMk cId="952857109" sldId="262"/>
            <ac:picMk id="12" creationId="{D59DF33C-EC76-4E49-B52E-16BCD4224CCF}"/>
          </ac:picMkLst>
        </pc:picChg>
      </pc:sldChg>
      <pc:sldChg chg="addSp modSp mod modNotesTx">
        <pc:chgData name="Jasmeen" userId="9df2191d-4a76-4739-9187-fbc8c3c0b1a2" providerId="ADAL" clId="{7D334B7B-4D86-4BAA-8CBD-8540348B0241}" dt="2026-04-08T15:18:51.546" v="553" actId="20577"/>
        <pc:sldMkLst>
          <pc:docMk/>
          <pc:sldMk cId="3482000768" sldId="263"/>
        </pc:sldMkLst>
        <pc:spChg chg="mod">
          <ac:chgData name="Jasmeen" userId="9df2191d-4a76-4739-9187-fbc8c3c0b1a2" providerId="ADAL" clId="{7D334B7B-4D86-4BAA-8CBD-8540348B0241}" dt="2026-04-08T14:18:00.296" v="274" actId="27636"/>
          <ac:spMkLst>
            <pc:docMk/>
            <pc:sldMk cId="3482000768" sldId="263"/>
            <ac:spMk id="3" creationId="{53389217-52BC-4C4C-9CAA-16FA2A0B4955}"/>
          </ac:spMkLst>
        </pc:spChg>
        <pc:spChg chg="mod">
          <ac:chgData name="Jasmeen" userId="9df2191d-4a76-4739-9187-fbc8c3c0b1a2" providerId="ADAL" clId="{7D334B7B-4D86-4BAA-8CBD-8540348B0241}" dt="2026-04-08T15:18:25.460" v="551" actId="1036"/>
          <ac:spMkLst>
            <pc:docMk/>
            <pc:sldMk cId="3482000768" sldId="263"/>
            <ac:spMk id="10" creationId="{B5532615-7D6F-E73E-1DCA-7630676260BA}"/>
          </ac:spMkLst>
        </pc:spChg>
        <pc:spChg chg="mod">
          <ac:chgData name="Jasmeen" userId="9df2191d-4a76-4739-9187-fbc8c3c0b1a2" providerId="ADAL" clId="{7D334B7B-4D86-4BAA-8CBD-8540348B0241}" dt="2026-04-08T15:18:51.546" v="553" actId="20577"/>
          <ac:spMkLst>
            <pc:docMk/>
            <pc:sldMk cId="3482000768" sldId="263"/>
            <ac:spMk id="11" creationId="{E1FFEA29-9FE5-BE56-EE80-B76AEEB6E3B3}"/>
          </ac:spMkLst>
        </pc:spChg>
        <pc:spChg chg="mod">
          <ac:chgData name="Jasmeen" userId="9df2191d-4a76-4739-9187-fbc8c3c0b1a2" providerId="ADAL" clId="{7D334B7B-4D86-4BAA-8CBD-8540348B0241}" dt="2026-04-08T15:05:01.003" v="302" actId="20577"/>
          <ac:spMkLst>
            <pc:docMk/>
            <pc:sldMk cId="3482000768" sldId="263"/>
            <ac:spMk id="12" creationId="{28D30660-0A99-D55D-00DF-191E1CACAC36}"/>
          </ac:spMkLst>
        </pc:spChg>
        <pc:spChg chg="mod">
          <ac:chgData name="Jasmeen" userId="9df2191d-4a76-4739-9187-fbc8c3c0b1a2" providerId="ADAL" clId="{7D334B7B-4D86-4BAA-8CBD-8540348B0241}" dt="2026-04-08T14:18:13.961" v="281" actId="1076"/>
          <ac:spMkLst>
            <pc:docMk/>
            <pc:sldMk cId="3482000768" sldId="263"/>
            <ac:spMk id="14" creationId="{86FEFA08-3ED6-945D-6225-26EF0E72B884}"/>
          </ac:spMkLst>
        </pc:spChg>
        <pc:spChg chg="mod">
          <ac:chgData name="Jasmeen" userId="9df2191d-4a76-4739-9187-fbc8c3c0b1a2" providerId="ADAL" clId="{7D334B7B-4D86-4BAA-8CBD-8540348B0241}" dt="2026-04-08T15:18:21.318" v="547" actId="1036"/>
          <ac:spMkLst>
            <pc:docMk/>
            <pc:sldMk cId="3482000768" sldId="263"/>
            <ac:spMk id="16" creationId="{33316E5F-F015-7140-31AC-3538D0F00737}"/>
          </ac:spMkLst>
        </pc:spChg>
        <pc:spChg chg="add mod">
          <ac:chgData name="Jasmeen" userId="9df2191d-4a76-4739-9187-fbc8c3c0b1a2" providerId="ADAL" clId="{7D334B7B-4D86-4BAA-8CBD-8540348B0241}" dt="2026-04-08T15:17:38.794" v="532" actId="14100"/>
          <ac:spMkLst>
            <pc:docMk/>
            <pc:sldMk cId="3482000768" sldId="263"/>
            <ac:spMk id="26" creationId="{F76EC47D-03BE-41E3-A79C-664D7C270991}"/>
          </ac:spMkLst>
        </pc:spChg>
        <pc:picChg chg="mod">
          <ac:chgData name="Jasmeen" userId="9df2191d-4a76-4739-9187-fbc8c3c0b1a2" providerId="ADAL" clId="{7D334B7B-4D86-4BAA-8CBD-8540348B0241}" dt="2026-04-08T15:18:25.460" v="551" actId="1036"/>
          <ac:picMkLst>
            <pc:docMk/>
            <pc:sldMk cId="3482000768" sldId="263"/>
            <ac:picMk id="9" creationId="{FBA1B787-F476-390F-E961-0836B4738CC5}"/>
          </ac:picMkLst>
        </pc:picChg>
        <pc:picChg chg="mod">
          <ac:chgData name="Jasmeen" userId="9df2191d-4a76-4739-9187-fbc8c3c0b1a2" providerId="ADAL" clId="{7D334B7B-4D86-4BAA-8CBD-8540348B0241}" dt="2026-04-08T15:18:21.318" v="547" actId="1036"/>
          <ac:picMkLst>
            <pc:docMk/>
            <pc:sldMk cId="3482000768" sldId="263"/>
            <ac:picMk id="15" creationId="{02CEDAA3-6266-FB1C-D0C9-CB521E174A94}"/>
          </ac:picMkLst>
        </pc:picChg>
        <pc:picChg chg="add mod">
          <ac:chgData name="Jasmeen" userId="9df2191d-4a76-4739-9187-fbc8c3c0b1a2" providerId="ADAL" clId="{7D334B7B-4D86-4BAA-8CBD-8540348B0241}" dt="2026-04-08T15:17:50.333" v="534" actId="1076"/>
          <ac:picMkLst>
            <pc:docMk/>
            <pc:sldMk cId="3482000768" sldId="263"/>
            <ac:picMk id="25" creationId="{30D9CA93-4901-4CF6-9E3D-575FA89EA2F0}"/>
          </ac:picMkLst>
        </pc:picChg>
        <pc:picChg chg="mod">
          <ac:chgData name="Jasmeen" userId="9df2191d-4a76-4739-9187-fbc8c3c0b1a2" providerId="ADAL" clId="{7D334B7B-4D86-4BAA-8CBD-8540348B0241}" dt="2026-04-08T14:18:53.138" v="289" actId="1076"/>
          <ac:picMkLst>
            <pc:docMk/>
            <pc:sldMk cId="3482000768" sldId="263"/>
            <ac:picMk id="1026" creationId="{650A43C1-3DE1-4E33-BE4E-48B5CD5322AE}"/>
          </ac:picMkLst>
        </pc:picChg>
        <pc:picChg chg="mod">
          <ac:chgData name="Jasmeen" userId="9df2191d-4a76-4739-9187-fbc8c3c0b1a2" providerId="ADAL" clId="{7D334B7B-4D86-4BAA-8CBD-8540348B0241}" dt="2026-04-08T15:05:16.104" v="303" actId="1076"/>
          <ac:picMkLst>
            <pc:docMk/>
            <pc:sldMk cId="3482000768" sldId="263"/>
            <ac:picMk id="1028" creationId="{5FD5D20E-4A57-4CEC-A8F4-2FDE6F94DF76}"/>
          </ac:picMkLst>
        </pc:picChg>
      </pc:sldChg>
      <pc:sldChg chg="addSp delSp modSp mod">
        <pc:chgData name="Jasmeen" userId="9df2191d-4a76-4739-9187-fbc8c3c0b1a2" providerId="ADAL" clId="{7D334B7B-4D86-4BAA-8CBD-8540348B0241}" dt="2026-04-08T15:16:26.538" v="502"/>
        <pc:sldMkLst>
          <pc:docMk/>
          <pc:sldMk cId="1553442548" sldId="267"/>
        </pc:sldMkLst>
        <pc:spChg chg="mod">
          <ac:chgData name="Jasmeen" userId="9df2191d-4a76-4739-9187-fbc8c3c0b1a2" providerId="ADAL" clId="{7D334B7B-4D86-4BAA-8CBD-8540348B0241}" dt="2026-04-08T15:16:08.765" v="500" actId="20577"/>
          <ac:spMkLst>
            <pc:docMk/>
            <pc:sldMk cId="1553442548" sldId="267"/>
            <ac:spMk id="24" creationId="{39BDA01B-A6C5-D56A-852D-927EE0E2546F}"/>
          </ac:spMkLst>
        </pc:spChg>
        <pc:picChg chg="del mod">
          <ac:chgData name="Jasmeen" userId="9df2191d-4a76-4739-9187-fbc8c3c0b1a2" providerId="ADAL" clId="{7D334B7B-4D86-4BAA-8CBD-8540348B0241}" dt="2026-04-08T15:14:33.849" v="392" actId="478"/>
          <ac:picMkLst>
            <pc:docMk/>
            <pc:sldMk cId="1553442548" sldId="267"/>
            <ac:picMk id="19" creationId="{1ECC2F34-2D26-2639-58CF-B28BAAB6937D}"/>
          </ac:picMkLst>
        </pc:picChg>
        <pc:picChg chg="add mod">
          <ac:chgData name="Jasmeen" userId="9df2191d-4a76-4739-9187-fbc8c3c0b1a2" providerId="ADAL" clId="{7D334B7B-4D86-4BAA-8CBD-8540348B0241}" dt="2026-04-08T15:16:26.538" v="502"/>
          <ac:picMkLst>
            <pc:docMk/>
            <pc:sldMk cId="1553442548" sldId="267"/>
            <ac:picMk id="23" creationId="{D782A03E-EA34-4F09-B9EE-C896430E0111}"/>
          </ac:picMkLst>
        </pc:picChg>
      </pc:sldChg>
    </pc:docChg>
  </pc:docChgLst>
  <pc:docChgLst>
    <pc:chgData name="Antonia Sewell" userId="866fcaf1-a8c1-4c4e-a2a7-8ac41c1bdbec" providerId="ADAL" clId="{C6A13EAC-2762-436F-9C29-71712E81C999}"/>
    <pc:docChg chg="undo custSel modSld">
      <pc:chgData name="Antonia Sewell" userId="866fcaf1-a8c1-4c4e-a2a7-8ac41c1bdbec" providerId="ADAL" clId="{C6A13EAC-2762-436F-9C29-71712E81C999}" dt="2026-04-08T15:28:50.045" v="121" actId="1076"/>
      <pc:docMkLst>
        <pc:docMk/>
      </pc:docMkLst>
      <pc:sldChg chg="addSp modSp mod addCm delCm modCm">
        <pc:chgData name="Antonia Sewell" userId="866fcaf1-a8c1-4c4e-a2a7-8ac41c1bdbec" providerId="ADAL" clId="{C6A13EAC-2762-436F-9C29-71712E81C999}" dt="2026-04-08T15:22:32.074" v="120" actId="1592"/>
        <pc:sldMkLst>
          <pc:docMk/>
          <pc:sldMk cId="3482000768" sldId="263"/>
        </pc:sldMkLst>
        <pc:spChg chg="mod">
          <ac:chgData name="Antonia Sewell" userId="866fcaf1-a8c1-4c4e-a2a7-8ac41c1bdbec" providerId="ADAL" clId="{C6A13EAC-2762-436F-9C29-71712E81C999}" dt="2026-04-08T15:12:05.840" v="119" actId="113"/>
          <ac:spMkLst>
            <pc:docMk/>
            <pc:sldMk cId="3482000768" sldId="263"/>
            <ac:spMk id="3" creationId="{53389217-52BC-4C4C-9CAA-16FA2A0B4955}"/>
          </ac:spMkLst>
        </pc:spChg>
        <pc:spChg chg="mod">
          <ac:chgData name="Antonia Sewell" userId="866fcaf1-a8c1-4c4e-a2a7-8ac41c1bdbec" providerId="ADAL" clId="{C6A13EAC-2762-436F-9C29-71712E81C999}" dt="2026-04-08T14:14:14.401" v="104" actId="1076"/>
          <ac:spMkLst>
            <pc:docMk/>
            <pc:sldMk cId="3482000768" sldId="263"/>
            <ac:spMk id="10" creationId="{B5532615-7D6F-E73E-1DCA-7630676260BA}"/>
          </ac:spMkLst>
        </pc:spChg>
        <pc:spChg chg="mod">
          <ac:chgData name="Antonia Sewell" userId="866fcaf1-a8c1-4c4e-a2a7-8ac41c1bdbec" providerId="ADAL" clId="{C6A13EAC-2762-436F-9C29-71712E81C999}" dt="2026-04-08T14:13:28.354" v="91" actId="120"/>
          <ac:spMkLst>
            <pc:docMk/>
            <pc:sldMk cId="3482000768" sldId="263"/>
            <ac:spMk id="11" creationId="{E1FFEA29-9FE5-BE56-EE80-B76AEEB6E3B3}"/>
          </ac:spMkLst>
        </pc:spChg>
        <pc:spChg chg="mod">
          <ac:chgData name="Antonia Sewell" userId="866fcaf1-a8c1-4c4e-a2a7-8ac41c1bdbec" providerId="ADAL" clId="{C6A13EAC-2762-436F-9C29-71712E81C999}" dt="2026-04-08T14:13:31.876" v="92" actId="120"/>
          <ac:spMkLst>
            <pc:docMk/>
            <pc:sldMk cId="3482000768" sldId="263"/>
            <ac:spMk id="12" creationId="{28D30660-0A99-D55D-00DF-191E1CACAC36}"/>
          </ac:spMkLst>
        </pc:spChg>
        <pc:spChg chg="mod">
          <ac:chgData name="Antonia Sewell" userId="866fcaf1-a8c1-4c4e-a2a7-8ac41c1bdbec" providerId="ADAL" clId="{C6A13EAC-2762-436F-9C29-71712E81C999}" dt="2026-04-08T14:13:26.626" v="90" actId="120"/>
          <ac:spMkLst>
            <pc:docMk/>
            <pc:sldMk cId="3482000768" sldId="263"/>
            <ac:spMk id="14" creationId="{86FEFA08-3ED6-945D-6225-26EF0E72B884}"/>
          </ac:spMkLst>
        </pc:spChg>
        <pc:spChg chg="mod">
          <ac:chgData name="Antonia Sewell" userId="866fcaf1-a8c1-4c4e-a2a7-8ac41c1bdbec" providerId="ADAL" clId="{C6A13EAC-2762-436F-9C29-71712E81C999}" dt="2026-04-08T14:14:38.763" v="108" actId="1076"/>
          <ac:spMkLst>
            <pc:docMk/>
            <pc:sldMk cId="3482000768" sldId="263"/>
            <ac:spMk id="16" creationId="{33316E5F-F015-7140-31AC-3538D0F00737}"/>
          </ac:spMkLst>
        </pc:spChg>
        <pc:picChg chg="mod">
          <ac:chgData name="Antonia Sewell" userId="866fcaf1-a8c1-4c4e-a2a7-8ac41c1bdbec" providerId="ADAL" clId="{C6A13EAC-2762-436F-9C29-71712E81C999}" dt="2026-04-08T14:14:14.401" v="104" actId="1076"/>
          <ac:picMkLst>
            <pc:docMk/>
            <pc:sldMk cId="3482000768" sldId="263"/>
            <ac:picMk id="9" creationId="{FBA1B787-F476-390F-E961-0836B4738CC5}"/>
          </ac:picMkLst>
        </pc:picChg>
        <pc:picChg chg="mod">
          <ac:chgData name="Antonia Sewell" userId="866fcaf1-a8c1-4c4e-a2a7-8ac41c1bdbec" providerId="ADAL" clId="{C6A13EAC-2762-436F-9C29-71712E81C999}" dt="2026-04-08T14:14:38.763" v="108" actId="1076"/>
          <ac:picMkLst>
            <pc:docMk/>
            <pc:sldMk cId="3482000768" sldId="263"/>
            <ac:picMk id="15" creationId="{02CEDAA3-6266-FB1C-D0C9-CB521E174A94}"/>
          </ac:picMkLst>
        </pc:picChg>
        <pc:picChg chg="add mod">
          <ac:chgData name="Antonia Sewell" userId="866fcaf1-a8c1-4c4e-a2a7-8ac41c1bdbec" providerId="ADAL" clId="{C6A13EAC-2762-436F-9C29-71712E81C999}" dt="2026-04-08T14:14:55.027" v="114" actId="1076"/>
          <ac:picMkLst>
            <pc:docMk/>
            <pc:sldMk cId="3482000768" sldId="263"/>
            <ac:picMk id="24" creationId="{EF9A0B27-0D3E-4ED9-9D94-B2CF52AC9677}"/>
          </ac:picMkLst>
        </pc:picChg>
        <pc:picChg chg="add mod">
          <ac:chgData name="Antonia Sewell" userId="866fcaf1-a8c1-4c4e-a2a7-8ac41c1bdbec" providerId="ADAL" clId="{C6A13EAC-2762-436F-9C29-71712E81C999}" dt="2026-04-08T14:15:02.641" v="115" actId="1076"/>
          <ac:picMkLst>
            <pc:docMk/>
            <pc:sldMk cId="3482000768" sldId="263"/>
            <ac:picMk id="1026" creationId="{650A43C1-3DE1-4E33-BE4E-48B5CD5322AE}"/>
          </ac:picMkLst>
        </pc:picChg>
        <pc:picChg chg="add mod">
          <ac:chgData name="Antonia Sewell" userId="866fcaf1-a8c1-4c4e-a2a7-8ac41c1bdbec" providerId="ADAL" clId="{C6A13EAC-2762-436F-9C29-71712E81C999}" dt="2026-04-08T14:14:02.065" v="102" actId="1076"/>
          <ac:picMkLst>
            <pc:docMk/>
            <pc:sldMk cId="3482000768" sldId="263"/>
            <ac:picMk id="1028" creationId="{5FD5D20E-4A57-4CEC-A8F4-2FDE6F94DF76}"/>
          </ac:picMkLst>
        </pc:picChg>
      </pc:sldChg>
      <pc:sldChg chg="modSp addCm delCm modCm">
        <pc:chgData name="Antonia Sewell" userId="866fcaf1-a8c1-4c4e-a2a7-8ac41c1bdbec" providerId="ADAL" clId="{C6A13EAC-2762-436F-9C29-71712E81C999}" dt="2026-04-08T13:54:47.299" v="7" actId="1592"/>
        <pc:sldMkLst>
          <pc:docMk/>
          <pc:sldMk cId="3043418393" sldId="266"/>
        </pc:sldMkLst>
        <pc:picChg chg="mod">
          <ac:chgData name="Antonia Sewell" userId="866fcaf1-a8c1-4c4e-a2a7-8ac41c1bdbec" providerId="ADAL" clId="{C6A13EAC-2762-436F-9C29-71712E81C999}" dt="2026-04-08T13:54:38.402" v="6"/>
          <ac:picMkLst>
            <pc:docMk/>
            <pc:sldMk cId="3043418393" sldId="266"/>
            <ac:picMk id="18" creationId="{45C7170C-F851-2BA4-9769-E86751E6DE0F}"/>
          </ac:picMkLst>
        </pc:picChg>
      </pc:sldChg>
      <pc:sldChg chg="addSp delSp modSp mod addCm delCm modCm">
        <pc:chgData name="Antonia Sewell" userId="866fcaf1-a8c1-4c4e-a2a7-8ac41c1bdbec" providerId="ADAL" clId="{C6A13EAC-2762-436F-9C29-71712E81C999}" dt="2026-04-08T15:28:50.045" v="121" actId="1076"/>
        <pc:sldMkLst>
          <pc:docMk/>
          <pc:sldMk cId="1553442548" sldId="267"/>
        </pc:sldMkLst>
        <pc:spChg chg="mod">
          <ac:chgData name="Antonia Sewell" userId="866fcaf1-a8c1-4c4e-a2a7-8ac41c1bdbec" providerId="ADAL" clId="{C6A13EAC-2762-436F-9C29-71712E81C999}" dt="2026-04-08T13:54:57.567" v="9" actId="20577"/>
          <ac:spMkLst>
            <pc:docMk/>
            <pc:sldMk cId="1553442548" sldId="267"/>
            <ac:spMk id="24" creationId="{39BDA01B-A6C5-D56A-852D-927EE0E2546F}"/>
          </ac:spMkLst>
        </pc:spChg>
        <pc:spChg chg="mod">
          <ac:chgData name="Antonia Sewell" userId="866fcaf1-a8c1-4c4e-a2a7-8ac41c1bdbec" providerId="ADAL" clId="{C6A13EAC-2762-436F-9C29-71712E81C999}" dt="2026-04-08T14:02:55.773" v="13" actId="20577"/>
          <ac:spMkLst>
            <pc:docMk/>
            <pc:sldMk cId="1553442548" sldId="267"/>
            <ac:spMk id="26" creationId="{C92ED494-02E0-4B8B-FF6F-B97BDC8FCDA7}"/>
          </ac:spMkLst>
        </pc:spChg>
        <pc:picChg chg="add del mod">
          <ac:chgData name="Antonia Sewell" userId="866fcaf1-a8c1-4c4e-a2a7-8ac41c1bdbec" providerId="ADAL" clId="{C6A13EAC-2762-436F-9C29-71712E81C999}" dt="2026-04-08T14:08:14.983" v="17" actId="478"/>
          <ac:picMkLst>
            <pc:docMk/>
            <pc:sldMk cId="1553442548" sldId="267"/>
            <ac:picMk id="23" creationId="{5C14DF1F-8BCB-470D-9A88-A439A3C6589C}"/>
          </ac:picMkLst>
        </pc:picChg>
        <pc:picChg chg="mod">
          <ac:chgData name="Antonia Sewell" userId="866fcaf1-a8c1-4c4e-a2a7-8ac41c1bdbec" providerId="ADAL" clId="{C6A13EAC-2762-436F-9C29-71712E81C999}" dt="2026-04-08T15:28:50.045" v="121" actId="1076"/>
          <ac:picMkLst>
            <pc:docMk/>
            <pc:sldMk cId="1553442548" sldId="267"/>
            <ac:picMk id="23" creationId="{D782A03E-EA34-4F09-B9EE-C896430E0111}"/>
          </ac:picMkLst>
        </pc:picChg>
        <pc:picChg chg="mod">
          <ac:chgData name="Antonia Sewell" userId="866fcaf1-a8c1-4c4e-a2a7-8ac41c1bdbec" providerId="ADAL" clId="{C6A13EAC-2762-436F-9C29-71712E81C999}" dt="2026-04-08T14:03:02.639" v="14"/>
          <ac:picMkLst>
            <pc:docMk/>
            <pc:sldMk cId="1553442548" sldId="267"/>
            <ac:picMk id="25" creationId="{59ACCF9A-347E-E3A3-E8A6-0FB405E73C7D}"/>
          </ac:picMkLst>
        </pc:picChg>
      </pc:sldChg>
    </pc:docChg>
  </pc:docChgLst>
  <pc:docChgLst>
    <pc:chgData name="Kate Farrell" userId="f57ddf08-e0fe-48da-8bba-ccba47543803" providerId="ADAL" clId="{E4780BB9-8389-4DB8-988C-6BB47FB98079}"/>
    <pc:docChg chg="undo custSel addSld delSld modSld">
      <pc:chgData name="Kate Farrell" userId="f57ddf08-e0fe-48da-8bba-ccba47543803" providerId="ADAL" clId="{E4780BB9-8389-4DB8-988C-6BB47FB98079}" dt="2026-04-08T15:45:15.976" v="407" actId="113"/>
      <pc:docMkLst>
        <pc:docMk/>
      </pc:docMkLst>
      <pc:sldChg chg="modSp mod">
        <pc:chgData name="Kate Farrell" userId="f57ddf08-e0fe-48da-8bba-ccba47543803" providerId="ADAL" clId="{E4780BB9-8389-4DB8-988C-6BB47FB98079}" dt="2026-04-08T15:41:34.784" v="392" actId="1076"/>
        <pc:sldMkLst>
          <pc:docMk/>
          <pc:sldMk cId="2365140675" sldId="259"/>
        </pc:sldMkLst>
        <pc:spChg chg="mod">
          <ac:chgData name="Kate Farrell" userId="f57ddf08-e0fe-48da-8bba-ccba47543803" providerId="ADAL" clId="{E4780BB9-8389-4DB8-988C-6BB47FB98079}" dt="2026-04-08T15:41:34.784" v="392" actId="1076"/>
          <ac:spMkLst>
            <pc:docMk/>
            <pc:sldMk cId="2365140675" sldId="259"/>
            <ac:spMk id="3" creationId="{A21CB43F-6D26-DDD1-E26A-E449908F22DD}"/>
          </ac:spMkLst>
        </pc:spChg>
        <pc:spChg chg="mod">
          <ac:chgData name="Kate Farrell" userId="f57ddf08-e0fe-48da-8bba-ccba47543803" providerId="ADAL" clId="{E4780BB9-8389-4DB8-988C-6BB47FB98079}" dt="2026-04-08T15:41:28.425" v="391" actId="1076"/>
          <ac:spMkLst>
            <pc:docMk/>
            <pc:sldMk cId="2365140675" sldId="259"/>
            <ac:spMk id="27" creationId="{873F11CA-66D5-8D6D-A1E0-BE771D540B2F}"/>
          </ac:spMkLst>
        </pc:spChg>
        <pc:picChg chg="mod">
          <ac:chgData name="Kate Farrell" userId="f57ddf08-e0fe-48da-8bba-ccba47543803" providerId="ADAL" clId="{E4780BB9-8389-4DB8-988C-6BB47FB98079}" dt="2026-04-08T15:41:16.580" v="388" actId="1076"/>
          <ac:picMkLst>
            <pc:docMk/>
            <pc:sldMk cId="2365140675" sldId="259"/>
            <ac:picMk id="26" creationId="{92416EF6-4625-2BC2-FE59-751103662C83}"/>
          </ac:picMkLst>
        </pc:picChg>
        <pc:picChg chg="mod">
          <ac:chgData name="Kate Farrell" userId="f57ddf08-e0fe-48da-8bba-ccba47543803" providerId="ADAL" clId="{E4780BB9-8389-4DB8-988C-6BB47FB98079}" dt="2026-04-08T15:41:20.675" v="389" actId="1076"/>
          <ac:picMkLst>
            <pc:docMk/>
            <pc:sldMk cId="2365140675" sldId="259"/>
            <ac:picMk id="28" creationId="{81D3E715-1452-6FEA-972D-363010D088C6}"/>
          </ac:picMkLst>
        </pc:picChg>
      </pc:sldChg>
      <pc:sldChg chg="modSp mod">
        <pc:chgData name="Kate Farrell" userId="f57ddf08-e0fe-48da-8bba-ccba47543803" providerId="ADAL" clId="{E4780BB9-8389-4DB8-988C-6BB47FB98079}" dt="2026-04-08T15:40:13.836" v="383" actId="1076"/>
        <pc:sldMkLst>
          <pc:docMk/>
          <pc:sldMk cId="1129617235" sldId="260"/>
        </pc:sldMkLst>
        <pc:spChg chg="mod">
          <ac:chgData name="Kate Farrell" userId="f57ddf08-e0fe-48da-8bba-ccba47543803" providerId="ADAL" clId="{E4780BB9-8389-4DB8-988C-6BB47FB98079}" dt="2026-04-08T13:45:40.217" v="18" actId="20577"/>
          <ac:spMkLst>
            <pc:docMk/>
            <pc:sldMk cId="1129617235" sldId="260"/>
            <ac:spMk id="2" creationId="{780D11F6-1DA1-E047-AF65-F78F5BF8A162}"/>
          </ac:spMkLst>
        </pc:spChg>
        <pc:spChg chg="mod">
          <ac:chgData name="Kate Farrell" userId="f57ddf08-e0fe-48da-8bba-ccba47543803" providerId="ADAL" clId="{E4780BB9-8389-4DB8-988C-6BB47FB98079}" dt="2026-04-08T15:39:29.531" v="380" actId="1076"/>
          <ac:spMkLst>
            <pc:docMk/>
            <pc:sldMk cId="1129617235" sldId="260"/>
            <ac:spMk id="3" creationId="{CAC64DE8-AC31-28B1-4B18-1D85E33694F8}"/>
          </ac:spMkLst>
        </pc:spChg>
        <pc:spChg chg="mod">
          <ac:chgData name="Kate Farrell" userId="f57ddf08-e0fe-48da-8bba-ccba47543803" providerId="ADAL" clId="{E4780BB9-8389-4DB8-988C-6BB47FB98079}" dt="2026-04-08T15:40:13.836" v="383" actId="1076"/>
          <ac:spMkLst>
            <pc:docMk/>
            <pc:sldMk cId="1129617235" sldId="260"/>
            <ac:spMk id="20" creationId="{233EA446-1137-40B3-BBC3-B3BD2007B68F}"/>
          </ac:spMkLst>
        </pc:spChg>
        <pc:spChg chg="mod">
          <ac:chgData name="Kate Farrell" userId="f57ddf08-e0fe-48da-8bba-ccba47543803" providerId="ADAL" clId="{E4780BB9-8389-4DB8-988C-6BB47FB98079}" dt="2026-04-08T15:36:49.548" v="368" actId="1076"/>
          <ac:spMkLst>
            <pc:docMk/>
            <pc:sldMk cId="1129617235" sldId="260"/>
            <ac:spMk id="27" creationId="{392FBDD7-DE87-DFC1-B734-FB24C1A63329}"/>
          </ac:spMkLst>
        </pc:spChg>
        <pc:picChg chg="mod">
          <ac:chgData name="Kate Farrell" userId="f57ddf08-e0fe-48da-8bba-ccba47543803" providerId="ADAL" clId="{E4780BB9-8389-4DB8-988C-6BB47FB98079}" dt="2026-04-08T15:40:13.836" v="383" actId="1076"/>
          <ac:picMkLst>
            <pc:docMk/>
            <pc:sldMk cId="1129617235" sldId="260"/>
            <ac:picMk id="11" creationId="{E5B68DBE-AE5C-4A79-B731-9912DC4AA8EC}"/>
          </ac:picMkLst>
        </pc:picChg>
        <pc:picChg chg="mod">
          <ac:chgData name="Kate Farrell" userId="f57ddf08-e0fe-48da-8bba-ccba47543803" providerId="ADAL" clId="{E4780BB9-8389-4DB8-988C-6BB47FB98079}" dt="2026-04-08T15:36:35.550" v="365" actId="1076"/>
          <ac:picMkLst>
            <pc:docMk/>
            <pc:sldMk cId="1129617235" sldId="260"/>
            <ac:picMk id="28" creationId="{784D9E57-D2F1-41B2-73D2-22390D58A891}"/>
          </ac:picMkLst>
        </pc:picChg>
      </pc:sldChg>
      <pc:sldChg chg="modSp mod">
        <pc:chgData name="Kate Farrell" userId="f57ddf08-e0fe-48da-8bba-ccba47543803" providerId="ADAL" clId="{E4780BB9-8389-4DB8-988C-6BB47FB98079}" dt="2026-04-08T15:26:04.107" v="285" actId="1076"/>
        <pc:sldMkLst>
          <pc:docMk/>
          <pc:sldMk cId="2407857517" sldId="261"/>
        </pc:sldMkLst>
        <pc:spChg chg="mod">
          <ac:chgData name="Kate Farrell" userId="f57ddf08-e0fe-48da-8bba-ccba47543803" providerId="ADAL" clId="{E4780BB9-8389-4DB8-988C-6BB47FB98079}" dt="2026-04-08T15:26:04.107" v="285" actId="1076"/>
          <ac:spMkLst>
            <pc:docMk/>
            <pc:sldMk cId="2407857517" sldId="261"/>
            <ac:spMk id="30" creationId="{F6CB3F77-EC2B-F849-3938-1CC75F25A0F6}"/>
          </ac:spMkLst>
        </pc:spChg>
        <pc:spChg chg="mod">
          <ac:chgData name="Kate Farrell" userId="f57ddf08-e0fe-48da-8bba-ccba47543803" providerId="ADAL" clId="{E4780BB9-8389-4DB8-988C-6BB47FB98079}" dt="2026-04-08T15:25:49.529" v="282" actId="1076"/>
          <ac:spMkLst>
            <pc:docMk/>
            <pc:sldMk cId="2407857517" sldId="261"/>
            <ac:spMk id="31" creationId="{7DC23EF1-FDAB-32D3-01D2-8BE38ACC0AC4}"/>
          </ac:spMkLst>
        </pc:spChg>
        <pc:spChg chg="mod">
          <ac:chgData name="Kate Farrell" userId="f57ddf08-e0fe-48da-8bba-ccba47543803" providerId="ADAL" clId="{E4780BB9-8389-4DB8-988C-6BB47FB98079}" dt="2026-04-08T15:25:12.454" v="277" actId="1076"/>
          <ac:spMkLst>
            <pc:docMk/>
            <pc:sldMk cId="2407857517" sldId="261"/>
            <ac:spMk id="33" creationId="{B45FE5D4-8C48-5126-7892-EEA5F1E81466}"/>
          </ac:spMkLst>
        </pc:spChg>
        <pc:spChg chg="mod">
          <ac:chgData name="Kate Farrell" userId="f57ddf08-e0fe-48da-8bba-ccba47543803" providerId="ADAL" clId="{E4780BB9-8389-4DB8-988C-6BB47FB98079}" dt="2026-04-08T15:25:49.529" v="282" actId="1076"/>
          <ac:spMkLst>
            <pc:docMk/>
            <pc:sldMk cId="2407857517" sldId="261"/>
            <ac:spMk id="36" creationId="{DD41D5AE-3D9E-35AE-FD2D-ECFD0CD01860}"/>
          </ac:spMkLst>
        </pc:spChg>
        <pc:picChg chg="mod">
          <ac:chgData name="Kate Farrell" userId="f57ddf08-e0fe-48da-8bba-ccba47543803" providerId="ADAL" clId="{E4780BB9-8389-4DB8-988C-6BB47FB98079}" dt="2026-04-08T15:25:56.008" v="283" actId="1076"/>
          <ac:picMkLst>
            <pc:docMk/>
            <pc:sldMk cId="2407857517" sldId="261"/>
            <ac:picMk id="25" creationId="{F0A42CFC-833F-623E-3194-1A58D7461EA7}"/>
          </ac:picMkLst>
        </pc:picChg>
        <pc:picChg chg="mod">
          <ac:chgData name="Kate Farrell" userId="f57ddf08-e0fe-48da-8bba-ccba47543803" providerId="ADAL" clId="{E4780BB9-8389-4DB8-988C-6BB47FB98079}" dt="2026-04-08T15:25:49.529" v="282" actId="1076"/>
          <ac:picMkLst>
            <pc:docMk/>
            <pc:sldMk cId="2407857517" sldId="261"/>
            <ac:picMk id="27" creationId="{522139FA-68B2-D820-70D5-3AB9B3E62B5D}"/>
          </ac:picMkLst>
        </pc:picChg>
        <pc:picChg chg="mod">
          <ac:chgData name="Kate Farrell" userId="f57ddf08-e0fe-48da-8bba-ccba47543803" providerId="ADAL" clId="{E4780BB9-8389-4DB8-988C-6BB47FB98079}" dt="2026-04-08T15:24:51.107" v="271" actId="1076"/>
          <ac:picMkLst>
            <pc:docMk/>
            <pc:sldMk cId="2407857517" sldId="261"/>
            <ac:picMk id="32" creationId="{F0638B6F-E663-2568-1120-71CA11EC195B}"/>
          </ac:picMkLst>
        </pc:picChg>
        <pc:picChg chg="mod">
          <ac:chgData name="Kate Farrell" userId="f57ddf08-e0fe-48da-8bba-ccba47543803" providerId="ADAL" clId="{E4780BB9-8389-4DB8-988C-6BB47FB98079}" dt="2026-04-08T15:25:49.529" v="282" actId="1076"/>
          <ac:picMkLst>
            <pc:docMk/>
            <pc:sldMk cId="2407857517" sldId="261"/>
            <ac:picMk id="35" creationId="{2A097399-CC42-7539-B2D3-C3E915670808}"/>
          </ac:picMkLst>
        </pc:picChg>
        <pc:picChg chg="mod">
          <ac:chgData name="Kate Farrell" userId="f57ddf08-e0fe-48da-8bba-ccba47543803" providerId="ADAL" clId="{E4780BB9-8389-4DB8-988C-6BB47FB98079}" dt="2026-04-08T15:24:54.385" v="272" actId="1076"/>
          <ac:picMkLst>
            <pc:docMk/>
            <pc:sldMk cId="2407857517" sldId="261"/>
            <ac:picMk id="37" creationId="{065B96B5-14FA-774A-442D-FA0554CE9E0A}"/>
          </ac:picMkLst>
        </pc:picChg>
      </pc:sldChg>
      <pc:sldChg chg="modSp mod">
        <pc:chgData name="Kate Farrell" userId="f57ddf08-e0fe-48da-8bba-ccba47543803" providerId="ADAL" clId="{E4780BB9-8389-4DB8-988C-6BB47FB98079}" dt="2026-04-08T15:28:27.287" v="301" actId="1076"/>
        <pc:sldMkLst>
          <pc:docMk/>
          <pc:sldMk cId="952857109" sldId="262"/>
        </pc:sldMkLst>
        <pc:spChg chg="mod">
          <ac:chgData name="Kate Farrell" userId="f57ddf08-e0fe-48da-8bba-ccba47543803" providerId="ADAL" clId="{E4780BB9-8389-4DB8-988C-6BB47FB98079}" dt="2026-04-08T15:28:27.287" v="301" actId="1076"/>
          <ac:spMkLst>
            <pc:docMk/>
            <pc:sldMk cId="952857109" sldId="262"/>
            <ac:spMk id="3" creationId="{2ED9B51E-FB98-FF8F-121D-C3965F0A6649}"/>
          </ac:spMkLst>
        </pc:spChg>
        <pc:spChg chg="mod">
          <ac:chgData name="Kate Farrell" userId="f57ddf08-e0fe-48da-8bba-ccba47543803" providerId="ADAL" clId="{E4780BB9-8389-4DB8-988C-6BB47FB98079}" dt="2026-04-08T15:28:16.742" v="299" actId="1076"/>
          <ac:spMkLst>
            <pc:docMk/>
            <pc:sldMk cId="952857109" sldId="262"/>
            <ac:spMk id="14" creationId="{0DA4DA05-A5AB-0A36-DC7D-6A9A7783A1DC}"/>
          </ac:spMkLst>
        </pc:spChg>
        <pc:spChg chg="mod">
          <ac:chgData name="Kate Farrell" userId="f57ddf08-e0fe-48da-8bba-ccba47543803" providerId="ADAL" clId="{E4780BB9-8389-4DB8-988C-6BB47FB98079}" dt="2026-04-08T15:27:09.246" v="298" actId="1076"/>
          <ac:spMkLst>
            <pc:docMk/>
            <pc:sldMk cId="952857109" sldId="262"/>
            <ac:spMk id="15" creationId="{02130422-BBEB-C65A-8663-96E46FB908E7}"/>
          </ac:spMkLst>
        </pc:spChg>
        <pc:spChg chg="mod">
          <ac:chgData name="Kate Farrell" userId="f57ddf08-e0fe-48da-8bba-ccba47543803" providerId="ADAL" clId="{E4780BB9-8389-4DB8-988C-6BB47FB98079}" dt="2026-04-08T15:26:27.463" v="290" actId="1076"/>
          <ac:spMkLst>
            <pc:docMk/>
            <pc:sldMk cId="952857109" sldId="262"/>
            <ac:spMk id="27" creationId="{2606ECE6-5674-7316-65FF-BE55C48CFACB}"/>
          </ac:spMkLst>
        </pc:spChg>
        <pc:picChg chg="mod">
          <ac:chgData name="Kate Farrell" userId="f57ddf08-e0fe-48da-8bba-ccba47543803" providerId="ADAL" clId="{E4780BB9-8389-4DB8-988C-6BB47FB98079}" dt="2026-04-08T15:28:16.742" v="299" actId="1076"/>
          <ac:picMkLst>
            <pc:docMk/>
            <pc:sldMk cId="952857109" sldId="262"/>
            <ac:picMk id="11" creationId="{D68BE2D8-0FC0-B41A-1147-02AA41725A66}"/>
          </ac:picMkLst>
        </pc:picChg>
        <pc:picChg chg="mod">
          <ac:chgData name="Kate Farrell" userId="f57ddf08-e0fe-48da-8bba-ccba47543803" providerId="ADAL" clId="{E4780BB9-8389-4DB8-988C-6BB47FB98079}" dt="2026-04-08T15:27:09.246" v="298" actId="1076"/>
          <ac:picMkLst>
            <pc:docMk/>
            <pc:sldMk cId="952857109" sldId="262"/>
            <ac:picMk id="12" creationId="{D59DF33C-EC76-4E49-B52E-16BCD4224CCF}"/>
          </ac:picMkLst>
        </pc:picChg>
        <pc:picChg chg="mod">
          <ac:chgData name="Kate Farrell" userId="f57ddf08-e0fe-48da-8bba-ccba47543803" providerId="ADAL" clId="{E4780BB9-8389-4DB8-988C-6BB47FB98079}" dt="2026-04-08T15:26:16.726" v="287" actId="1076"/>
          <ac:picMkLst>
            <pc:docMk/>
            <pc:sldMk cId="952857109" sldId="262"/>
            <ac:picMk id="16" creationId="{8140D216-0856-5626-03A9-D584E58526EF}"/>
          </ac:picMkLst>
        </pc:picChg>
        <pc:picChg chg="mod">
          <ac:chgData name="Kate Farrell" userId="f57ddf08-e0fe-48da-8bba-ccba47543803" providerId="ADAL" clId="{E4780BB9-8389-4DB8-988C-6BB47FB98079}" dt="2026-04-08T15:26:19.551" v="288" actId="1076"/>
          <ac:picMkLst>
            <pc:docMk/>
            <pc:sldMk cId="952857109" sldId="262"/>
            <ac:picMk id="26" creationId="{796780C7-848A-8C18-D79F-277129576F82}"/>
          </ac:picMkLst>
        </pc:picChg>
      </pc:sldChg>
      <pc:sldChg chg="modSp mod">
        <pc:chgData name="Kate Farrell" userId="f57ddf08-e0fe-48da-8bba-ccba47543803" providerId="ADAL" clId="{E4780BB9-8389-4DB8-988C-6BB47FB98079}" dt="2026-04-08T15:35:51.856" v="364" actId="122"/>
        <pc:sldMkLst>
          <pc:docMk/>
          <pc:sldMk cId="3482000768" sldId="263"/>
        </pc:sldMkLst>
        <pc:spChg chg="mod">
          <ac:chgData name="Kate Farrell" userId="f57ddf08-e0fe-48da-8bba-ccba47543803" providerId="ADAL" clId="{E4780BB9-8389-4DB8-988C-6BB47FB98079}" dt="2026-04-08T15:33:09.384" v="330" actId="122"/>
          <ac:spMkLst>
            <pc:docMk/>
            <pc:sldMk cId="3482000768" sldId="263"/>
            <ac:spMk id="3" creationId="{53389217-52BC-4C4C-9CAA-16FA2A0B4955}"/>
          </ac:spMkLst>
        </pc:spChg>
        <pc:spChg chg="mod">
          <ac:chgData name="Kate Farrell" userId="f57ddf08-e0fe-48da-8bba-ccba47543803" providerId="ADAL" clId="{E4780BB9-8389-4DB8-988C-6BB47FB98079}" dt="2026-04-08T15:35:51.856" v="364" actId="122"/>
          <ac:spMkLst>
            <pc:docMk/>
            <pc:sldMk cId="3482000768" sldId="263"/>
            <ac:spMk id="11" creationId="{E1FFEA29-9FE5-BE56-EE80-B76AEEB6E3B3}"/>
          </ac:spMkLst>
        </pc:spChg>
        <pc:spChg chg="mod">
          <ac:chgData name="Kate Farrell" userId="f57ddf08-e0fe-48da-8bba-ccba47543803" providerId="ADAL" clId="{E4780BB9-8389-4DB8-988C-6BB47FB98079}" dt="2026-04-08T15:34:15.822" v="348" actId="14100"/>
          <ac:spMkLst>
            <pc:docMk/>
            <pc:sldMk cId="3482000768" sldId="263"/>
            <ac:spMk id="12" creationId="{28D30660-0A99-D55D-00DF-191E1CACAC36}"/>
          </ac:spMkLst>
        </pc:spChg>
        <pc:spChg chg="mod">
          <ac:chgData name="Kate Farrell" userId="f57ddf08-e0fe-48da-8bba-ccba47543803" providerId="ADAL" clId="{E4780BB9-8389-4DB8-988C-6BB47FB98079}" dt="2026-04-08T15:35:46.368" v="363" actId="1076"/>
          <ac:spMkLst>
            <pc:docMk/>
            <pc:sldMk cId="3482000768" sldId="263"/>
            <ac:spMk id="14" creationId="{86FEFA08-3ED6-945D-6225-26EF0E72B884}"/>
          </ac:spMkLst>
        </pc:spChg>
        <pc:picChg chg="mod">
          <ac:chgData name="Kate Farrell" userId="f57ddf08-e0fe-48da-8bba-ccba47543803" providerId="ADAL" clId="{E4780BB9-8389-4DB8-988C-6BB47FB98079}" dt="2026-04-08T15:35:21.071" v="360" actId="1076"/>
          <ac:picMkLst>
            <pc:docMk/>
            <pc:sldMk cId="3482000768" sldId="263"/>
            <ac:picMk id="1028" creationId="{5FD5D20E-4A57-4CEC-A8F4-2FDE6F94DF76}"/>
          </ac:picMkLst>
        </pc:picChg>
      </pc:sldChg>
      <pc:sldChg chg="modSp mod">
        <pc:chgData name="Kate Farrell" userId="f57ddf08-e0fe-48da-8bba-ccba47543803" providerId="ADAL" clId="{E4780BB9-8389-4DB8-988C-6BB47FB98079}" dt="2026-04-08T15:21:56.079" v="253" actId="1076"/>
        <pc:sldMkLst>
          <pc:docMk/>
          <pc:sldMk cId="2074927932" sldId="264"/>
        </pc:sldMkLst>
        <pc:spChg chg="mod">
          <ac:chgData name="Kate Farrell" userId="f57ddf08-e0fe-48da-8bba-ccba47543803" providerId="ADAL" clId="{E4780BB9-8389-4DB8-988C-6BB47FB98079}" dt="2026-04-08T15:21:56.079" v="253" actId="1076"/>
          <ac:spMkLst>
            <pc:docMk/>
            <pc:sldMk cId="2074927932" sldId="264"/>
            <ac:spMk id="25" creationId="{68BF4D10-7B66-E178-D259-7C3C44E0AEF2}"/>
          </ac:spMkLst>
        </pc:spChg>
        <pc:spChg chg="mod">
          <ac:chgData name="Kate Farrell" userId="f57ddf08-e0fe-48da-8bba-ccba47543803" providerId="ADAL" clId="{E4780BB9-8389-4DB8-988C-6BB47FB98079}" dt="2026-04-08T15:21:56.079" v="253" actId="1076"/>
          <ac:spMkLst>
            <pc:docMk/>
            <pc:sldMk cId="2074927932" sldId="264"/>
            <ac:spMk id="29" creationId="{5C698174-A3A9-3CC4-D137-D6A4A38BCD95}"/>
          </ac:spMkLst>
        </pc:spChg>
        <pc:spChg chg="mod">
          <ac:chgData name="Kate Farrell" userId="f57ddf08-e0fe-48da-8bba-ccba47543803" providerId="ADAL" clId="{E4780BB9-8389-4DB8-988C-6BB47FB98079}" dt="2026-04-08T15:21:32.972" v="250" actId="1076"/>
          <ac:spMkLst>
            <pc:docMk/>
            <pc:sldMk cId="2074927932" sldId="264"/>
            <ac:spMk id="30" creationId="{D81914E7-7E2D-A8E8-11A3-DBAB105AC1C9}"/>
          </ac:spMkLst>
        </pc:spChg>
        <pc:spChg chg="mod">
          <ac:chgData name="Kate Farrell" userId="f57ddf08-e0fe-48da-8bba-ccba47543803" providerId="ADAL" clId="{E4780BB9-8389-4DB8-988C-6BB47FB98079}" dt="2026-04-08T15:21:56.079" v="253" actId="1076"/>
          <ac:spMkLst>
            <pc:docMk/>
            <pc:sldMk cId="2074927932" sldId="264"/>
            <ac:spMk id="38" creationId="{60358433-5902-8B51-D085-6B8F5B0A18AC}"/>
          </ac:spMkLst>
        </pc:spChg>
        <pc:picChg chg="mod">
          <ac:chgData name="Kate Farrell" userId="f57ddf08-e0fe-48da-8bba-ccba47543803" providerId="ADAL" clId="{E4780BB9-8389-4DB8-988C-6BB47FB98079}" dt="2026-04-08T15:21:56.079" v="253" actId="1076"/>
          <ac:picMkLst>
            <pc:docMk/>
            <pc:sldMk cId="2074927932" sldId="264"/>
            <ac:picMk id="24" creationId="{C928786B-6784-E457-4D71-DDD1B1259FB4}"/>
          </ac:picMkLst>
        </pc:picChg>
        <pc:picChg chg="mod">
          <ac:chgData name="Kate Farrell" userId="f57ddf08-e0fe-48da-8bba-ccba47543803" providerId="ADAL" clId="{E4780BB9-8389-4DB8-988C-6BB47FB98079}" dt="2026-04-08T15:21:25.032" v="248" actId="1076"/>
          <ac:picMkLst>
            <pc:docMk/>
            <pc:sldMk cId="2074927932" sldId="264"/>
            <ac:picMk id="31" creationId="{C61EC37D-3C09-A926-EDB5-E5EE0A570958}"/>
          </ac:picMkLst>
        </pc:picChg>
        <pc:picChg chg="mod">
          <ac:chgData name="Kate Farrell" userId="f57ddf08-e0fe-48da-8bba-ccba47543803" providerId="ADAL" clId="{E4780BB9-8389-4DB8-988C-6BB47FB98079}" dt="2026-04-08T15:21:45.773" v="252" actId="1076"/>
          <ac:picMkLst>
            <pc:docMk/>
            <pc:sldMk cId="2074927932" sldId="264"/>
            <ac:picMk id="33" creationId="{B539904F-2336-DBAA-3BE0-CD3478AA3D61}"/>
          </ac:picMkLst>
        </pc:picChg>
        <pc:picChg chg="mod">
          <ac:chgData name="Kate Farrell" userId="f57ddf08-e0fe-48da-8bba-ccba47543803" providerId="ADAL" clId="{E4780BB9-8389-4DB8-988C-6BB47FB98079}" dt="2026-04-08T15:21:56.079" v="253" actId="1076"/>
          <ac:picMkLst>
            <pc:docMk/>
            <pc:sldMk cId="2074927932" sldId="264"/>
            <ac:picMk id="35" creationId="{F55CADF5-F512-590E-B09D-A142D861A5DF}"/>
          </ac:picMkLst>
        </pc:picChg>
        <pc:picChg chg="mod">
          <ac:chgData name="Kate Farrell" userId="f57ddf08-e0fe-48da-8bba-ccba47543803" providerId="ADAL" clId="{E4780BB9-8389-4DB8-988C-6BB47FB98079}" dt="2026-04-08T15:21:56.079" v="253" actId="1076"/>
          <ac:picMkLst>
            <pc:docMk/>
            <pc:sldMk cId="2074927932" sldId="264"/>
            <ac:picMk id="37" creationId="{E6916325-82F0-E151-7674-F701224CF6DD}"/>
          </ac:picMkLst>
        </pc:picChg>
      </pc:sldChg>
      <pc:sldChg chg="modSp mod">
        <pc:chgData name="Kate Farrell" userId="f57ddf08-e0fe-48da-8bba-ccba47543803" providerId="ADAL" clId="{E4780BB9-8389-4DB8-988C-6BB47FB98079}" dt="2026-04-08T15:45:15.976" v="407" actId="113"/>
        <pc:sldMkLst>
          <pc:docMk/>
          <pc:sldMk cId="2708636450" sldId="265"/>
        </pc:sldMkLst>
        <pc:spChg chg="mod">
          <ac:chgData name="Kate Farrell" userId="f57ddf08-e0fe-48da-8bba-ccba47543803" providerId="ADAL" clId="{E4780BB9-8389-4DB8-988C-6BB47FB98079}" dt="2026-04-08T15:44:52.156" v="406" actId="1076"/>
          <ac:spMkLst>
            <pc:docMk/>
            <pc:sldMk cId="2708636450" sldId="265"/>
            <ac:spMk id="3" creationId="{B479D9EA-0E55-3209-34B2-D092328AA407}"/>
          </ac:spMkLst>
        </pc:spChg>
        <pc:spChg chg="mod">
          <ac:chgData name="Kate Farrell" userId="f57ddf08-e0fe-48da-8bba-ccba47543803" providerId="ADAL" clId="{E4780BB9-8389-4DB8-988C-6BB47FB98079}" dt="2026-04-08T15:44:45.662" v="405" actId="1076"/>
          <ac:spMkLst>
            <pc:docMk/>
            <pc:sldMk cId="2708636450" sldId="265"/>
            <ac:spMk id="19" creationId="{585C3CAA-0888-379D-9AEF-538A28EA5CDB}"/>
          </ac:spMkLst>
        </pc:spChg>
        <pc:spChg chg="mod">
          <ac:chgData name="Kate Farrell" userId="f57ddf08-e0fe-48da-8bba-ccba47543803" providerId="ADAL" clId="{E4780BB9-8389-4DB8-988C-6BB47FB98079}" dt="2026-04-08T15:43:32.157" v="400" actId="1076"/>
          <ac:spMkLst>
            <pc:docMk/>
            <pc:sldMk cId="2708636450" sldId="265"/>
            <ac:spMk id="20" creationId="{9B18CBAE-DD1E-D1DC-61AD-EA2FBEC3C3BC}"/>
          </ac:spMkLst>
        </pc:spChg>
        <pc:spChg chg="mod">
          <ac:chgData name="Kate Farrell" userId="f57ddf08-e0fe-48da-8bba-ccba47543803" providerId="ADAL" clId="{E4780BB9-8389-4DB8-988C-6BB47FB98079}" dt="2026-04-08T15:44:45.662" v="405" actId="1076"/>
          <ac:spMkLst>
            <pc:docMk/>
            <pc:sldMk cId="2708636450" sldId="265"/>
            <ac:spMk id="25" creationId="{0B6E73A6-C26D-9539-003B-643CA887CAF0}"/>
          </ac:spMkLst>
        </pc:spChg>
        <pc:spChg chg="mod">
          <ac:chgData name="Kate Farrell" userId="f57ddf08-e0fe-48da-8bba-ccba47543803" providerId="ADAL" clId="{E4780BB9-8389-4DB8-988C-6BB47FB98079}" dt="2026-04-08T15:45:15.976" v="407" actId="113"/>
          <ac:spMkLst>
            <pc:docMk/>
            <pc:sldMk cId="2708636450" sldId="265"/>
            <ac:spMk id="26" creationId="{A3D5A391-6B1C-FB75-4EBD-3CEA59A1B983}"/>
          </ac:spMkLst>
        </pc:spChg>
        <pc:spChg chg="mod">
          <ac:chgData name="Kate Farrell" userId="f57ddf08-e0fe-48da-8bba-ccba47543803" providerId="ADAL" clId="{E4780BB9-8389-4DB8-988C-6BB47FB98079}" dt="2026-04-08T15:45:15.976" v="407" actId="113"/>
          <ac:spMkLst>
            <pc:docMk/>
            <pc:sldMk cId="2708636450" sldId="265"/>
            <ac:spMk id="27" creationId="{B8D42EB0-DEDE-FEA9-331B-DF020134371B}"/>
          </ac:spMkLst>
        </pc:spChg>
        <pc:spChg chg="mod">
          <ac:chgData name="Kate Farrell" userId="f57ddf08-e0fe-48da-8bba-ccba47543803" providerId="ADAL" clId="{E4780BB9-8389-4DB8-988C-6BB47FB98079}" dt="2026-04-08T15:45:15.976" v="407" actId="113"/>
          <ac:spMkLst>
            <pc:docMk/>
            <pc:sldMk cId="2708636450" sldId="265"/>
            <ac:spMk id="28" creationId="{C5B4F17E-D997-44F6-A3A6-04CABD4EF0EB}"/>
          </ac:spMkLst>
        </pc:spChg>
        <pc:graphicFrameChg chg="mod">
          <ac:chgData name="Kate Farrell" userId="f57ddf08-e0fe-48da-8bba-ccba47543803" providerId="ADAL" clId="{E4780BB9-8389-4DB8-988C-6BB47FB98079}" dt="2026-04-08T15:44:34.996" v="402" actId="1076"/>
          <ac:graphicFrameMkLst>
            <pc:docMk/>
            <pc:sldMk cId="2708636450" sldId="265"/>
            <ac:graphicFrameMk id="17" creationId="{A3832D48-065F-68C7-1D0C-39DBC4FBFA56}"/>
          </ac:graphicFrameMkLst>
        </pc:graphicFrameChg>
        <pc:picChg chg="mod">
          <ac:chgData name="Kate Farrell" userId="f57ddf08-e0fe-48da-8bba-ccba47543803" providerId="ADAL" clId="{E4780BB9-8389-4DB8-988C-6BB47FB98079}" dt="2026-04-08T15:43:01.722" v="393" actId="14100"/>
          <ac:picMkLst>
            <pc:docMk/>
            <pc:sldMk cId="2708636450" sldId="265"/>
            <ac:picMk id="15" creationId="{631A8D9E-2EF0-4C71-FD9D-184F389EFD4F}"/>
          </ac:picMkLst>
        </pc:picChg>
        <pc:picChg chg="mod">
          <ac:chgData name="Kate Farrell" userId="f57ddf08-e0fe-48da-8bba-ccba47543803" providerId="ADAL" clId="{E4780BB9-8389-4DB8-988C-6BB47FB98079}" dt="2026-04-08T15:43:10.250" v="394" actId="1076"/>
          <ac:picMkLst>
            <pc:docMk/>
            <pc:sldMk cId="2708636450" sldId="265"/>
            <ac:picMk id="16" creationId="{76D662D2-DA01-B331-71D7-6DAEBAC8A81D}"/>
          </ac:picMkLst>
        </pc:picChg>
        <pc:picChg chg="mod">
          <ac:chgData name="Kate Farrell" userId="f57ddf08-e0fe-48da-8bba-ccba47543803" providerId="ADAL" clId="{E4780BB9-8389-4DB8-988C-6BB47FB98079}" dt="2026-04-08T15:44:45.662" v="405" actId="1076"/>
          <ac:picMkLst>
            <pc:docMk/>
            <pc:sldMk cId="2708636450" sldId="265"/>
            <ac:picMk id="18" creationId="{19228A3B-770B-1C7C-3F6E-995B4141F3F6}"/>
          </ac:picMkLst>
        </pc:picChg>
        <pc:picChg chg="mod">
          <ac:chgData name="Kate Farrell" userId="f57ddf08-e0fe-48da-8bba-ccba47543803" providerId="ADAL" clId="{E4780BB9-8389-4DB8-988C-6BB47FB98079}" dt="2026-04-08T15:44:45.662" v="405" actId="1076"/>
          <ac:picMkLst>
            <pc:docMk/>
            <pc:sldMk cId="2708636450" sldId="265"/>
            <ac:picMk id="24" creationId="{728AF74F-311D-7285-B171-D95CA11A8E69}"/>
          </ac:picMkLst>
        </pc:picChg>
      </pc:sldChg>
      <pc:sldChg chg="modSp mod">
        <pc:chgData name="Kate Farrell" userId="f57ddf08-e0fe-48da-8bba-ccba47543803" providerId="ADAL" clId="{E4780BB9-8389-4DB8-988C-6BB47FB98079}" dt="2026-04-08T15:22:38.842" v="260" actId="1076"/>
        <pc:sldMkLst>
          <pc:docMk/>
          <pc:sldMk cId="3043418393" sldId="266"/>
        </pc:sldMkLst>
        <pc:spChg chg="mod">
          <ac:chgData name="Kate Farrell" userId="f57ddf08-e0fe-48da-8bba-ccba47543803" providerId="ADAL" clId="{E4780BB9-8389-4DB8-988C-6BB47FB98079}" dt="2026-04-08T15:22:24.485" v="258" actId="1076"/>
          <ac:spMkLst>
            <pc:docMk/>
            <pc:sldMk cId="3043418393" sldId="266"/>
            <ac:spMk id="17" creationId="{F8C961B6-1363-309B-ABB7-A57C4D644F9B}"/>
          </ac:spMkLst>
        </pc:spChg>
        <pc:spChg chg="mod">
          <ac:chgData name="Kate Farrell" userId="f57ddf08-e0fe-48da-8bba-ccba47543803" providerId="ADAL" clId="{E4780BB9-8389-4DB8-988C-6BB47FB98079}" dt="2026-04-08T15:22:38.842" v="260" actId="1076"/>
          <ac:spMkLst>
            <pc:docMk/>
            <pc:sldMk cId="3043418393" sldId="266"/>
            <ac:spMk id="23" creationId="{D8D699C2-D856-468F-9FCC-39F15A59E0E3}"/>
          </ac:spMkLst>
        </pc:spChg>
        <pc:picChg chg="mod">
          <ac:chgData name="Kate Farrell" userId="f57ddf08-e0fe-48da-8bba-ccba47543803" providerId="ADAL" clId="{E4780BB9-8389-4DB8-988C-6BB47FB98079}" dt="2026-04-08T15:22:14.485" v="255" actId="1076"/>
          <ac:picMkLst>
            <pc:docMk/>
            <pc:sldMk cId="3043418393" sldId="266"/>
            <ac:picMk id="14" creationId="{4AAFEF27-2563-88B0-118C-3918DFE9D6FD}"/>
          </ac:picMkLst>
        </pc:picChg>
        <pc:picChg chg="mod">
          <ac:chgData name="Kate Farrell" userId="f57ddf08-e0fe-48da-8bba-ccba47543803" providerId="ADAL" clId="{E4780BB9-8389-4DB8-988C-6BB47FB98079}" dt="2026-04-08T15:22:29.112" v="259" actId="1076"/>
          <ac:picMkLst>
            <pc:docMk/>
            <pc:sldMk cId="3043418393" sldId="266"/>
            <ac:picMk id="18" creationId="{45C7170C-F851-2BA4-9769-E86751E6DE0F}"/>
          </ac:picMkLst>
        </pc:picChg>
        <pc:picChg chg="mod">
          <ac:chgData name="Kate Farrell" userId="f57ddf08-e0fe-48da-8bba-ccba47543803" providerId="ADAL" clId="{E4780BB9-8389-4DB8-988C-6BB47FB98079}" dt="2026-04-08T15:22:38.842" v="260" actId="1076"/>
          <ac:picMkLst>
            <pc:docMk/>
            <pc:sldMk cId="3043418393" sldId="266"/>
            <ac:picMk id="25" creationId="{E366A7C5-1A91-4F09-ABAB-60ADBAAF7ED9}"/>
          </ac:picMkLst>
        </pc:picChg>
      </pc:sldChg>
      <pc:sldChg chg="modSp mod">
        <pc:chgData name="Kate Farrell" userId="f57ddf08-e0fe-48da-8bba-ccba47543803" providerId="ADAL" clId="{E4780BB9-8389-4DB8-988C-6BB47FB98079}" dt="2026-04-08T15:24:33.074" v="269" actId="14100"/>
        <pc:sldMkLst>
          <pc:docMk/>
          <pc:sldMk cId="1553442548" sldId="267"/>
        </pc:sldMkLst>
        <pc:spChg chg="mod">
          <ac:chgData name="Kate Farrell" userId="f57ddf08-e0fe-48da-8bba-ccba47543803" providerId="ADAL" clId="{E4780BB9-8389-4DB8-988C-6BB47FB98079}" dt="2026-04-08T15:23:51.354" v="265" actId="1076"/>
          <ac:spMkLst>
            <pc:docMk/>
            <pc:sldMk cId="1553442548" sldId="267"/>
            <ac:spMk id="3" creationId="{CC9C66D9-F390-D040-1C0C-FD7641162063}"/>
          </ac:spMkLst>
        </pc:spChg>
        <pc:spChg chg="mod">
          <ac:chgData name="Kate Farrell" userId="f57ddf08-e0fe-48da-8bba-ccba47543803" providerId="ADAL" clId="{E4780BB9-8389-4DB8-988C-6BB47FB98079}" dt="2026-04-08T15:23:35.930" v="263" actId="1076"/>
          <ac:spMkLst>
            <pc:docMk/>
            <pc:sldMk cId="1553442548" sldId="267"/>
            <ac:spMk id="17" creationId="{EEEDBBF2-7F50-1522-C985-F6E5D4C9953C}"/>
          </ac:spMkLst>
        </pc:spChg>
        <pc:spChg chg="mod">
          <ac:chgData name="Kate Farrell" userId="f57ddf08-e0fe-48da-8bba-ccba47543803" providerId="ADAL" clId="{E4780BB9-8389-4DB8-988C-6BB47FB98079}" dt="2026-04-08T15:24:23.892" v="268" actId="1076"/>
          <ac:spMkLst>
            <pc:docMk/>
            <pc:sldMk cId="1553442548" sldId="267"/>
            <ac:spMk id="20" creationId="{9319C881-6A99-9100-B793-77D4D5D44824}"/>
          </ac:spMkLst>
        </pc:spChg>
        <pc:spChg chg="mod">
          <ac:chgData name="Kate Farrell" userId="f57ddf08-e0fe-48da-8bba-ccba47543803" providerId="ADAL" clId="{E4780BB9-8389-4DB8-988C-6BB47FB98079}" dt="2026-04-08T15:24:17.767" v="267" actId="1076"/>
          <ac:spMkLst>
            <pc:docMk/>
            <pc:sldMk cId="1553442548" sldId="267"/>
            <ac:spMk id="24" creationId="{39BDA01B-A6C5-D56A-852D-927EE0E2546F}"/>
          </ac:spMkLst>
        </pc:spChg>
        <pc:spChg chg="mod">
          <ac:chgData name="Kate Farrell" userId="f57ddf08-e0fe-48da-8bba-ccba47543803" providerId="ADAL" clId="{E4780BB9-8389-4DB8-988C-6BB47FB98079}" dt="2026-04-08T15:24:33.074" v="269" actId="14100"/>
          <ac:spMkLst>
            <pc:docMk/>
            <pc:sldMk cId="1553442548" sldId="267"/>
            <ac:spMk id="26" creationId="{C92ED494-02E0-4B8B-FF6F-B97BDC8FCDA7}"/>
          </ac:spMkLst>
        </pc:spChg>
        <pc:picChg chg="mod">
          <ac:chgData name="Kate Farrell" userId="f57ddf08-e0fe-48da-8bba-ccba47543803" providerId="ADAL" clId="{E4780BB9-8389-4DB8-988C-6BB47FB98079}" dt="2026-04-08T15:24:23.892" v="268" actId="1076"/>
          <ac:picMkLst>
            <pc:docMk/>
            <pc:sldMk cId="1553442548" sldId="267"/>
            <ac:picMk id="18" creationId="{474B7E16-3F0D-CD9A-8377-5DDD10667572}"/>
          </ac:picMkLst>
        </pc:picChg>
        <pc:picChg chg="mod">
          <ac:chgData name="Kate Farrell" userId="f57ddf08-e0fe-48da-8bba-ccba47543803" providerId="ADAL" clId="{E4780BB9-8389-4DB8-988C-6BB47FB98079}" dt="2026-04-08T15:24:17.767" v="267" actId="1076"/>
          <ac:picMkLst>
            <pc:docMk/>
            <pc:sldMk cId="1553442548" sldId="267"/>
            <ac:picMk id="19" creationId="{1ECC2F34-2D26-2639-58CF-B28BAAB6937D}"/>
          </ac:picMkLst>
        </pc:picChg>
        <pc:picChg chg="mod">
          <ac:chgData name="Kate Farrell" userId="f57ddf08-e0fe-48da-8bba-ccba47543803" providerId="ADAL" clId="{E4780BB9-8389-4DB8-988C-6BB47FB98079}" dt="2026-04-08T15:24:17.767" v="267" actId="1076"/>
          <ac:picMkLst>
            <pc:docMk/>
            <pc:sldMk cId="1553442548" sldId="267"/>
            <ac:picMk id="25" creationId="{59ACCF9A-347E-E3A3-E8A6-0FB405E73C7D}"/>
          </ac:picMkLst>
        </pc:picChg>
        <pc:picChg chg="mod">
          <ac:chgData name="Kate Farrell" userId="f57ddf08-e0fe-48da-8bba-ccba47543803" providerId="ADAL" clId="{E4780BB9-8389-4DB8-988C-6BB47FB98079}" dt="2026-04-08T15:23:29.151" v="261" actId="1076"/>
          <ac:picMkLst>
            <pc:docMk/>
            <pc:sldMk cId="1553442548" sldId="267"/>
            <ac:picMk id="27" creationId="{29A1F337-A393-065E-0734-15C1001A39FF}"/>
          </ac:picMkLst>
        </pc:picChg>
      </pc:sldChg>
      <pc:sldChg chg="modSp mod">
        <pc:chgData name="Kate Farrell" userId="f57ddf08-e0fe-48da-8bba-ccba47543803" providerId="ADAL" clId="{E4780BB9-8389-4DB8-988C-6BB47FB98079}" dt="2026-04-08T15:20:14.950" v="239" actId="1076"/>
        <pc:sldMkLst>
          <pc:docMk/>
          <pc:sldMk cId="3351906901" sldId="269"/>
        </pc:sldMkLst>
        <pc:spChg chg="mod">
          <ac:chgData name="Kate Farrell" userId="f57ddf08-e0fe-48da-8bba-ccba47543803" providerId="ADAL" clId="{E4780BB9-8389-4DB8-988C-6BB47FB98079}" dt="2026-04-08T15:18:57.894" v="226" actId="1036"/>
          <ac:spMkLst>
            <pc:docMk/>
            <pc:sldMk cId="3351906901" sldId="269"/>
            <ac:spMk id="3" creationId="{4C49CA9D-3FFB-6F94-7E6A-E10E790F5037}"/>
          </ac:spMkLst>
        </pc:spChg>
        <pc:spChg chg="mod">
          <ac:chgData name="Kate Farrell" userId="f57ddf08-e0fe-48da-8bba-ccba47543803" providerId="ADAL" clId="{E4780BB9-8389-4DB8-988C-6BB47FB98079}" dt="2026-04-08T15:18:57.894" v="226" actId="1036"/>
          <ac:spMkLst>
            <pc:docMk/>
            <pc:sldMk cId="3351906901" sldId="269"/>
            <ac:spMk id="9" creationId="{4D6E3EB8-9CE3-1C09-5015-6C65C0628313}"/>
          </ac:spMkLst>
        </pc:spChg>
        <pc:spChg chg="mod">
          <ac:chgData name="Kate Farrell" userId="f57ddf08-e0fe-48da-8bba-ccba47543803" providerId="ADAL" clId="{E4780BB9-8389-4DB8-988C-6BB47FB98079}" dt="2026-04-08T15:20:14.950" v="239" actId="1076"/>
          <ac:spMkLst>
            <pc:docMk/>
            <pc:sldMk cId="3351906901" sldId="269"/>
            <ac:spMk id="16" creationId="{E0E7970B-3332-58FA-9D87-E6057AE7505D}"/>
          </ac:spMkLst>
        </pc:spChg>
        <pc:spChg chg="mod">
          <ac:chgData name="Kate Farrell" userId="f57ddf08-e0fe-48da-8bba-ccba47543803" providerId="ADAL" clId="{E4780BB9-8389-4DB8-988C-6BB47FB98079}" dt="2026-04-08T15:18:57.894" v="226" actId="1036"/>
          <ac:spMkLst>
            <pc:docMk/>
            <pc:sldMk cId="3351906901" sldId="269"/>
            <ac:spMk id="18" creationId="{FCF2B888-AF44-5C3D-D366-7BB33D4C2F69}"/>
          </ac:spMkLst>
        </pc:spChg>
        <pc:picChg chg="mod">
          <ac:chgData name="Kate Farrell" userId="f57ddf08-e0fe-48da-8bba-ccba47543803" providerId="ADAL" clId="{E4780BB9-8389-4DB8-988C-6BB47FB98079}" dt="2026-04-08T15:18:46.151" v="202" actId="1076"/>
          <ac:picMkLst>
            <pc:docMk/>
            <pc:sldMk cId="3351906901" sldId="269"/>
            <ac:picMk id="15" creationId="{A9B2E9BD-35E8-96CF-E877-D47BD94A7745}"/>
          </ac:picMkLst>
        </pc:picChg>
        <pc:picChg chg="mod">
          <ac:chgData name="Kate Farrell" userId="f57ddf08-e0fe-48da-8bba-ccba47543803" providerId="ADAL" clId="{E4780BB9-8389-4DB8-988C-6BB47FB98079}" dt="2026-04-08T15:18:36.046" v="200" actId="1076"/>
          <ac:picMkLst>
            <pc:docMk/>
            <pc:sldMk cId="3351906901" sldId="269"/>
            <ac:picMk id="17" creationId="{B31CF72A-FCF3-6DC5-181F-BB90C7B73657}"/>
          </ac:picMkLst>
        </pc:picChg>
        <pc:picChg chg="mod">
          <ac:chgData name="Kate Farrell" userId="f57ddf08-e0fe-48da-8bba-ccba47543803" providerId="ADAL" clId="{E4780BB9-8389-4DB8-988C-6BB47FB98079}" dt="2026-04-08T15:18:57.894" v="226" actId="1036"/>
          <ac:picMkLst>
            <pc:docMk/>
            <pc:sldMk cId="3351906901" sldId="269"/>
            <ac:picMk id="1026" creationId="{1A37EE79-A311-D50E-516E-D894BE066FEE}"/>
          </ac:picMkLst>
        </pc:picChg>
        <pc:picChg chg="mod">
          <ac:chgData name="Kate Farrell" userId="f57ddf08-e0fe-48da-8bba-ccba47543803" providerId="ADAL" clId="{E4780BB9-8389-4DB8-988C-6BB47FB98079}" dt="2026-04-08T15:18:57.894" v="226" actId="1036"/>
          <ac:picMkLst>
            <pc:docMk/>
            <pc:sldMk cId="3351906901" sldId="269"/>
            <ac:picMk id="1028" creationId="{98C84936-9F8F-6D3F-C681-92DB347FFBB4}"/>
          </ac:picMkLst>
        </pc:picChg>
      </pc:sldChg>
      <pc:sldChg chg="modSp mod">
        <pc:chgData name="Kate Farrell" userId="f57ddf08-e0fe-48da-8bba-ccba47543803" providerId="ADAL" clId="{E4780BB9-8389-4DB8-988C-6BB47FB98079}" dt="2026-04-08T15:06:45.971" v="194" actId="404"/>
        <pc:sldMkLst>
          <pc:docMk/>
          <pc:sldMk cId="3816931334" sldId="270"/>
        </pc:sldMkLst>
        <pc:spChg chg="mod">
          <ac:chgData name="Kate Farrell" userId="f57ddf08-e0fe-48da-8bba-ccba47543803" providerId="ADAL" clId="{E4780BB9-8389-4DB8-988C-6BB47FB98079}" dt="2026-04-08T15:06:45.971" v="194" actId="404"/>
          <ac:spMkLst>
            <pc:docMk/>
            <pc:sldMk cId="3816931334" sldId="270"/>
            <ac:spMk id="3" creationId="{D59A9038-7923-482C-8F6A-36CE6B61F00E}"/>
          </ac:spMkLst>
        </pc:spChg>
        <pc:spChg chg="mod">
          <ac:chgData name="Kate Farrell" userId="f57ddf08-e0fe-48da-8bba-ccba47543803" providerId="ADAL" clId="{E4780BB9-8389-4DB8-988C-6BB47FB98079}" dt="2026-04-08T15:06:34.133" v="188" actId="1076"/>
          <ac:spMkLst>
            <pc:docMk/>
            <pc:sldMk cId="3816931334" sldId="270"/>
            <ac:spMk id="9" creationId="{7A12D346-009F-BBE5-38A5-E404955F8E39}"/>
          </ac:spMkLst>
        </pc:spChg>
        <pc:spChg chg="mod">
          <ac:chgData name="Kate Farrell" userId="f57ddf08-e0fe-48da-8bba-ccba47543803" providerId="ADAL" clId="{E4780BB9-8389-4DB8-988C-6BB47FB98079}" dt="2026-04-08T15:06:22.670" v="186" actId="1076"/>
          <ac:spMkLst>
            <pc:docMk/>
            <pc:sldMk cId="3816931334" sldId="270"/>
            <ac:spMk id="13" creationId="{347C7FD1-31FB-5201-C4A1-AD91B4F1E1C4}"/>
          </ac:spMkLst>
        </pc:spChg>
        <pc:spChg chg="mod">
          <ac:chgData name="Kate Farrell" userId="f57ddf08-e0fe-48da-8bba-ccba47543803" providerId="ADAL" clId="{E4780BB9-8389-4DB8-988C-6BB47FB98079}" dt="2026-04-08T15:06:28.924" v="187" actId="1076"/>
          <ac:spMkLst>
            <pc:docMk/>
            <pc:sldMk cId="3816931334" sldId="270"/>
            <ac:spMk id="19" creationId="{540A5792-10E4-50C8-50E4-EEB26BF132BA}"/>
          </ac:spMkLst>
        </pc:spChg>
        <pc:picChg chg="mod">
          <ac:chgData name="Kate Farrell" userId="f57ddf08-e0fe-48da-8bba-ccba47543803" providerId="ADAL" clId="{E4780BB9-8389-4DB8-988C-6BB47FB98079}" dt="2026-04-08T15:06:34.133" v="188" actId="1076"/>
          <ac:picMkLst>
            <pc:docMk/>
            <pc:sldMk cId="3816931334" sldId="270"/>
            <ac:picMk id="10" creationId="{FCDBC320-A136-E642-75CA-444AA6A371B0}"/>
          </ac:picMkLst>
        </pc:picChg>
        <pc:picChg chg="mod">
          <ac:chgData name="Kate Farrell" userId="f57ddf08-e0fe-48da-8bba-ccba47543803" providerId="ADAL" clId="{E4780BB9-8389-4DB8-988C-6BB47FB98079}" dt="2026-04-08T15:06:17.450" v="185" actId="1076"/>
          <ac:picMkLst>
            <pc:docMk/>
            <pc:sldMk cId="3816931334" sldId="270"/>
            <ac:picMk id="17" creationId="{E3F1D502-5C24-8326-40AB-EBFBC7F32C72}"/>
          </ac:picMkLst>
        </pc:picChg>
        <pc:picChg chg="mod">
          <ac:chgData name="Kate Farrell" userId="f57ddf08-e0fe-48da-8bba-ccba47543803" providerId="ADAL" clId="{E4780BB9-8389-4DB8-988C-6BB47FB98079}" dt="2026-04-08T15:06:28.924" v="187" actId="1076"/>
          <ac:picMkLst>
            <pc:docMk/>
            <pc:sldMk cId="3816931334" sldId="270"/>
            <ac:picMk id="18" creationId="{6D013F52-FC9E-8260-29A7-588AC8ED0E7C}"/>
          </ac:picMkLst>
        </pc:picChg>
      </pc:sldChg>
      <pc:sldChg chg="modSp mod">
        <pc:chgData name="Kate Farrell" userId="f57ddf08-e0fe-48da-8bba-ccba47543803" providerId="ADAL" clId="{E4780BB9-8389-4DB8-988C-6BB47FB98079}" dt="2026-04-08T15:17:18.164" v="197"/>
        <pc:sldMkLst>
          <pc:docMk/>
          <pc:sldMk cId="746360803" sldId="271"/>
        </pc:sldMkLst>
        <pc:spChg chg="mod">
          <ac:chgData name="Kate Farrell" userId="f57ddf08-e0fe-48da-8bba-ccba47543803" providerId="ADAL" clId="{E4780BB9-8389-4DB8-988C-6BB47FB98079}" dt="2026-04-08T15:07:15.751" v="196" actId="1076"/>
          <ac:spMkLst>
            <pc:docMk/>
            <pc:sldMk cId="746360803" sldId="271"/>
            <ac:spMk id="23" creationId="{CE6A3338-4A79-4001-A95C-CED55C627D13}"/>
          </ac:spMkLst>
        </pc:spChg>
        <pc:picChg chg="mod">
          <ac:chgData name="Kate Farrell" userId="f57ddf08-e0fe-48da-8bba-ccba47543803" providerId="ADAL" clId="{E4780BB9-8389-4DB8-988C-6BB47FB98079}" dt="2026-04-08T15:17:18.164" v="197"/>
          <ac:picMkLst>
            <pc:docMk/>
            <pc:sldMk cId="746360803" sldId="271"/>
            <ac:picMk id="13" creationId="{A20FEC10-668A-80C2-FECD-7207B46EDF9D}"/>
          </ac:picMkLst>
        </pc:picChg>
        <pc:picChg chg="mod">
          <ac:chgData name="Kate Farrell" userId="f57ddf08-e0fe-48da-8bba-ccba47543803" providerId="ADAL" clId="{E4780BB9-8389-4DB8-988C-6BB47FB98079}" dt="2026-04-08T15:07:09.683" v="195" actId="1076"/>
          <ac:picMkLst>
            <pc:docMk/>
            <pc:sldMk cId="746360803" sldId="271"/>
            <ac:picMk id="19" creationId="{8A67902E-57F4-4530-953E-68EF753CDE78}"/>
          </ac:picMkLst>
        </pc:picChg>
      </pc:sldChg>
      <pc:sldChg chg="modSp mod">
        <pc:chgData name="Kate Farrell" userId="f57ddf08-e0fe-48da-8bba-ccba47543803" providerId="ADAL" clId="{E4780BB9-8389-4DB8-988C-6BB47FB98079}" dt="2026-04-08T15:21:16.670" v="247" actId="1076"/>
        <pc:sldMkLst>
          <pc:docMk/>
          <pc:sldMk cId="149720226" sldId="272"/>
        </pc:sldMkLst>
        <pc:spChg chg="mod">
          <ac:chgData name="Kate Farrell" userId="f57ddf08-e0fe-48da-8bba-ccba47543803" providerId="ADAL" clId="{E4780BB9-8389-4DB8-988C-6BB47FB98079}" dt="2026-04-08T15:21:16.670" v="247" actId="1076"/>
          <ac:spMkLst>
            <pc:docMk/>
            <pc:sldMk cId="149720226" sldId="272"/>
            <ac:spMk id="3" creationId="{961FB0CB-34A2-CAAA-51BA-8371AB3EB4A1}"/>
          </ac:spMkLst>
        </pc:spChg>
        <pc:spChg chg="mod">
          <ac:chgData name="Kate Farrell" userId="f57ddf08-e0fe-48da-8bba-ccba47543803" providerId="ADAL" clId="{E4780BB9-8389-4DB8-988C-6BB47FB98079}" dt="2026-04-08T15:21:11.230" v="246" actId="1076"/>
          <ac:spMkLst>
            <pc:docMk/>
            <pc:sldMk cId="149720226" sldId="272"/>
            <ac:spMk id="10" creationId="{701508EB-E5D3-AE6A-CD57-7EBF475D4CE3}"/>
          </ac:spMkLst>
        </pc:spChg>
        <pc:spChg chg="mod">
          <ac:chgData name="Kate Farrell" userId="f57ddf08-e0fe-48da-8bba-ccba47543803" providerId="ADAL" clId="{E4780BB9-8389-4DB8-988C-6BB47FB98079}" dt="2026-04-08T15:20:48.679" v="244" actId="1076"/>
          <ac:spMkLst>
            <pc:docMk/>
            <pc:sldMk cId="149720226" sldId="272"/>
            <ac:spMk id="18" creationId="{3A4AFAC6-C9DD-CB08-0339-679C628D2361}"/>
          </ac:spMkLst>
        </pc:spChg>
        <pc:spChg chg="mod">
          <ac:chgData name="Kate Farrell" userId="f57ddf08-e0fe-48da-8bba-ccba47543803" providerId="ADAL" clId="{E4780BB9-8389-4DB8-988C-6BB47FB98079}" dt="2026-04-08T15:21:11.230" v="246" actId="1076"/>
          <ac:spMkLst>
            <pc:docMk/>
            <pc:sldMk cId="149720226" sldId="272"/>
            <ac:spMk id="22" creationId="{F33CC613-B451-C06E-D41F-ADB3466FD9AB}"/>
          </ac:spMkLst>
        </pc:spChg>
        <pc:picChg chg="mod">
          <ac:chgData name="Kate Farrell" userId="f57ddf08-e0fe-48da-8bba-ccba47543803" providerId="ADAL" clId="{E4780BB9-8389-4DB8-988C-6BB47FB98079}" dt="2026-04-08T15:20:31.457" v="240" actId="1076"/>
          <ac:picMkLst>
            <pc:docMk/>
            <pc:sldMk cId="149720226" sldId="272"/>
            <ac:picMk id="11" creationId="{ACAFB1E3-260F-B70F-8675-061A8CED3D06}"/>
          </ac:picMkLst>
        </pc:picChg>
        <pc:picChg chg="mod">
          <ac:chgData name="Kate Farrell" userId="f57ddf08-e0fe-48da-8bba-ccba47543803" providerId="ADAL" clId="{E4780BB9-8389-4DB8-988C-6BB47FB98079}" dt="2026-04-08T15:21:11.230" v="246" actId="1076"/>
          <ac:picMkLst>
            <pc:docMk/>
            <pc:sldMk cId="149720226" sldId="272"/>
            <ac:picMk id="19" creationId="{D7E963B8-7916-DE3D-830A-4E563BD69448}"/>
          </ac:picMkLst>
        </pc:picChg>
        <pc:picChg chg="mod">
          <ac:chgData name="Kate Farrell" userId="f57ddf08-e0fe-48da-8bba-ccba47543803" providerId="ADAL" clId="{E4780BB9-8389-4DB8-988C-6BB47FB98079}" dt="2026-04-08T15:21:11.230" v="246" actId="1076"/>
          <ac:picMkLst>
            <pc:docMk/>
            <pc:sldMk cId="149720226" sldId="272"/>
            <ac:picMk id="21" creationId="{7B67FE9D-1246-1473-EA7E-1631C0065455}"/>
          </ac:picMkLst>
        </pc:picChg>
      </pc:sldChg>
      <pc:sldChg chg="addSp delSp modSp mod">
        <pc:chgData name="Kate Farrell" userId="f57ddf08-e0fe-48da-8bba-ccba47543803" providerId="ADAL" clId="{E4780BB9-8389-4DB8-988C-6BB47FB98079}" dt="2026-04-08T15:19:22.982" v="230" actId="1076"/>
        <pc:sldMkLst>
          <pc:docMk/>
          <pc:sldMk cId="2680313305" sldId="274"/>
        </pc:sldMkLst>
        <pc:spChg chg="mod">
          <ac:chgData name="Kate Farrell" userId="f57ddf08-e0fe-48da-8bba-ccba47543803" providerId="ADAL" clId="{E4780BB9-8389-4DB8-988C-6BB47FB98079}" dt="2026-04-08T13:56:48.815" v="52" actId="14100"/>
          <ac:spMkLst>
            <pc:docMk/>
            <pc:sldMk cId="2680313305" sldId="274"/>
            <ac:spMk id="3" creationId="{DBF63BC8-6A56-722A-1B66-26259782A3C4}"/>
          </ac:spMkLst>
        </pc:spChg>
        <pc:spChg chg="mod">
          <ac:chgData name="Kate Farrell" userId="f57ddf08-e0fe-48da-8bba-ccba47543803" providerId="ADAL" clId="{E4780BB9-8389-4DB8-988C-6BB47FB98079}" dt="2026-04-08T15:19:22.982" v="230" actId="1076"/>
          <ac:spMkLst>
            <pc:docMk/>
            <pc:sldMk cId="2680313305" sldId="274"/>
            <ac:spMk id="15" creationId="{55DF67AD-9E72-14DE-2D45-1EB6FAD752A8}"/>
          </ac:spMkLst>
        </pc:spChg>
        <pc:spChg chg="mod">
          <ac:chgData name="Kate Farrell" userId="f57ddf08-e0fe-48da-8bba-ccba47543803" providerId="ADAL" clId="{E4780BB9-8389-4DB8-988C-6BB47FB98079}" dt="2026-04-08T13:56:16.187" v="41" actId="1035"/>
          <ac:spMkLst>
            <pc:docMk/>
            <pc:sldMk cId="2680313305" sldId="274"/>
            <ac:spMk id="19" creationId="{175A840A-586A-BDD1-972D-B2169D9D95BE}"/>
          </ac:spMkLst>
        </pc:spChg>
        <pc:spChg chg="add mod">
          <ac:chgData name="Kate Farrell" userId="f57ddf08-e0fe-48da-8bba-ccba47543803" providerId="ADAL" clId="{E4780BB9-8389-4DB8-988C-6BB47FB98079}" dt="2026-04-08T14:05:27.657" v="169" actId="1076"/>
          <ac:spMkLst>
            <pc:docMk/>
            <pc:sldMk cId="2680313305" sldId="274"/>
            <ac:spMk id="21" creationId="{40D13E63-C748-40A8-93CE-ED5C5E8DC2AD}"/>
          </ac:spMkLst>
        </pc:spChg>
        <pc:picChg chg="add mod">
          <ac:chgData name="Kate Farrell" userId="f57ddf08-e0fe-48da-8bba-ccba47543803" providerId="ADAL" clId="{E4780BB9-8389-4DB8-988C-6BB47FB98079}" dt="2026-04-08T14:05:51.950" v="170"/>
          <ac:picMkLst>
            <pc:docMk/>
            <pc:sldMk cId="2680313305" sldId="274"/>
            <ac:picMk id="16" creationId="{29095A4A-CECD-48EA-B2CA-DC97C806B3EA}"/>
          </ac:picMkLst>
        </pc:picChg>
        <pc:picChg chg="mod">
          <ac:chgData name="Kate Farrell" userId="f57ddf08-e0fe-48da-8bba-ccba47543803" providerId="ADAL" clId="{E4780BB9-8389-4DB8-988C-6BB47FB98079}" dt="2026-04-08T15:19:09.481" v="227" actId="1076"/>
          <ac:picMkLst>
            <pc:docMk/>
            <pc:sldMk cId="2680313305" sldId="274"/>
            <ac:picMk id="17" creationId="{4457033A-36C0-609D-C765-ED26AE5B0377}"/>
          </ac:picMkLst>
        </pc:picChg>
        <pc:picChg chg="mod">
          <ac:chgData name="Kate Farrell" userId="f57ddf08-e0fe-48da-8bba-ccba47543803" providerId="ADAL" clId="{E4780BB9-8389-4DB8-988C-6BB47FB98079}" dt="2026-04-08T13:56:16.187" v="41" actId="1035"/>
          <ac:picMkLst>
            <pc:docMk/>
            <pc:sldMk cId="2680313305" sldId="274"/>
            <ac:picMk id="18" creationId="{D00B0C75-ECF0-0C0C-B129-DE202D31BA62}"/>
          </ac:picMkLst>
        </pc:picChg>
        <pc:picChg chg="add del mod">
          <ac:chgData name="Kate Farrell" userId="f57ddf08-e0fe-48da-8bba-ccba47543803" providerId="ADAL" clId="{E4780BB9-8389-4DB8-988C-6BB47FB98079}" dt="2026-04-08T14:04:47.171" v="163" actId="478"/>
          <ac:picMkLst>
            <pc:docMk/>
            <pc:sldMk cId="2680313305" sldId="274"/>
            <ac:picMk id="22" creationId="{FD6A3A04-CAE0-48C6-8B04-5D16CA215526}"/>
          </ac:picMkLst>
        </pc:picChg>
      </pc:sldChg>
      <pc:sldChg chg="modSp mod">
        <pc:chgData name="Kate Farrell" userId="f57ddf08-e0fe-48da-8bba-ccba47543803" providerId="ADAL" clId="{E4780BB9-8389-4DB8-988C-6BB47FB98079}" dt="2026-04-08T15:20:05.709" v="237" actId="1076"/>
        <pc:sldMkLst>
          <pc:docMk/>
          <pc:sldMk cId="2802555477" sldId="275"/>
        </pc:sldMkLst>
        <pc:spChg chg="mod">
          <ac:chgData name="Kate Farrell" userId="f57ddf08-e0fe-48da-8bba-ccba47543803" providerId="ADAL" clId="{E4780BB9-8389-4DB8-988C-6BB47FB98079}" dt="2026-04-08T14:09:51.472" v="177" actId="1076"/>
          <ac:spMkLst>
            <pc:docMk/>
            <pc:sldMk cId="2802555477" sldId="275"/>
            <ac:spMk id="3" creationId="{70B6E318-B92F-3A93-1CA1-38C90CBB928F}"/>
          </ac:spMkLst>
        </pc:spChg>
        <pc:spChg chg="mod">
          <ac:chgData name="Kate Farrell" userId="f57ddf08-e0fe-48da-8bba-ccba47543803" providerId="ADAL" clId="{E4780BB9-8389-4DB8-988C-6BB47FB98079}" dt="2026-04-08T15:20:05.709" v="237" actId="1076"/>
          <ac:spMkLst>
            <pc:docMk/>
            <pc:sldMk cId="2802555477" sldId="275"/>
            <ac:spMk id="11" creationId="{E5E3A758-34DE-1023-C2B3-870C21730C8B}"/>
          </ac:spMkLst>
        </pc:spChg>
        <pc:picChg chg="mod">
          <ac:chgData name="Kate Farrell" userId="f57ddf08-e0fe-48da-8bba-ccba47543803" providerId="ADAL" clId="{E4780BB9-8389-4DB8-988C-6BB47FB98079}" dt="2026-04-08T15:19:48.445" v="233" actId="14100"/>
          <ac:picMkLst>
            <pc:docMk/>
            <pc:sldMk cId="2802555477" sldId="275"/>
            <ac:picMk id="10" creationId="{E4E880E3-802E-8546-E937-E4E8696B3D07}"/>
          </ac:picMkLst>
        </pc:picChg>
      </pc:sldChg>
      <pc:sldChg chg="add del">
        <pc:chgData name="Kate Farrell" userId="f57ddf08-e0fe-48da-8bba-ccba47543803" providerId="ADAL" clId="{E4780BB9-8389-4DB8-988C-6BB47FB98079}" dt="2026-04-08T14:01:47.901" v="95" actId="47"/>
        <pc:sldMkLst>
          <pc:docMk/>
          <pc:sldMk cId="3658698804" sldId="276"/>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dirty="0"/>
              <a:t>Average energy to carry out AI tasks </a:t>
            </a:r>
            <a:br>
              <a:rPr lang="en-GB" dirty="0"/>
            </a:br>
            <a:r>
              <a:rPr lang="en-GB" dirty="0"/>
              <a:t>1000 times (in watt hours, </a:t>
            </a:r>
            <a:r>
              <a:rPr lang="en-GB" dirty="0" err="1"/>
              <a:t>Wh</a:t>
            </a:r>
            <a:r>
              <a:rPr lang="en-GB" dirty="0"/>
              <a: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Average energy to carry out AI tasks 1000 times (in watt hours, Wh)</c:v>
                </c:pt>
              </c:strCache>
            </c:strRef>
          </c:tx>
          <c:spPr>
            <a:solidFill>
              <a:schemeClr val="accent1"/>
            </a:solidFill>
            <a:ln>
              <a:noFill/>
            </a:ln>
            <a:effectLst/>
          </c:spPr>
          <c:invertIfNegative val="0"/>
          <c:cat>
            <c:strRef>
              <c:f>Sheet1!$A$2:$A$8</c:f>
              <c:strCache>
                <c:ptCount val="7"/>
                <c:pt idx="0">
                  <c:v>Summarisation</c:v>
                </c:pt>
                <c:pt idx="1">
                  <c:v>Automatic speech recognition</c:v>
                </c:pt>
                <c:pt idx="2">
                  <c:v>Question answering</c:v>
                </c:pt>
                <c:pt idx="3">
                  <c:v>Image captioning</c:v>
                </c:pt>
                <c:pt idx="4">
                  <c:v>Text generation</c:v>
                </c:pt>
                <c:pt idx="5">
                  <c:v>Image generation</c:v>
                </c:pt>
                <c:pt idx="6">
                  <c:v>Fully charge a smartphone</c:v>
                </c:pt>
              </c:strCache>
            </c:strRef>
          </c:cat>
          <c:val>
            <c:numRef>
              <c:f>Sheet1!$B$2:$B$8</c:f>
              <c:numCache>
                <c:formatCode>General</c:formatCode>
                <c:ptCount val="7"/>
                <c:pt idx="0">
                  <c:v>7</c:v>
                </c:pt>
                <c:pt idx="1">
                  <c:v>22</c:v>
                </c:pt>
                <c:pt idx="2">
                  <c:v>23</c:v>
                </c:pt>
                <c:pt idx="3">
                  <c:v>105</c:v>
                </c:pt>
                <c:pt idx="4">
                  <c:v>288</c:v>
                </c:pt>
                <c:pt idx="5">
                  <c:v>519</c:v>
                </c:pt>
                <c:pt idx="6">
                  <c:v>22</c:v>
                </c:pt>
              </c:numCache>
            </c:numRef>
          </c:val>
          <c:extLst>
            <c:ext xmlns:c16="http://schemas.microsoft.com/office/drawing/2014/chart" uri="{C3380CC4-5D6E-409C-BE32-E72D297353CC}">
              <c16:uniqueId val="{00000000-E969-4E4B-963C-83F1C093C924}"/>
            </c:ext>
          </c:extLst>
        </c:ser>
        <c:dLbls>
          <c:showLegendKey val="0"/>
          <c:showVal val="0"/>
          <c:showCatName val="0"/>
          <c:showSerName val="0"/>
          <c:showPercent val="0"/>
          <c:showBubbleSize val="0"/>
        </c:dLbls>
        <c:gapWidth val="182"/>
        <c:axId val="1612373007"/>
        <c:axId val="1612375407"/>
      </c:barChart>
      <c:catAx>
        <c:axId val="161237300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12375407"/>
        <c:crosses val="autoZero"/>
        <c:auto val="1"/>
        <c:lblAlgn val="ctr"/>
        <c:lblOffset val="100"/>
        <c:noMultiLvlLbl val="0"/>
      </c:catAx>
      <c:valAx>
        <c:axId val="161237540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1237300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090D19F-9EE3-43D8-9670-6A58E05C31A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1">
              <a:latin typeface="Calibri" panose="020F0502020204030204" pitchFamily="34" charset="0"/>
            </a:endParaRPr>
          </a:p>
        </p:txBody>
      </p:sp>
      <p:sp>
        <p:nvSpPr>
          <p:cNvPr id="3" name="Date Placeholder 2">
            <a:extLst>
              <a:ext uri="{FF2B5EF4-FFF2-40B4-BE49-F238E27FC236}">
                <a16:creationId xmlns:a16="http://schemas.microsoft.com/office/drawing/2014/main" id="{E0D55E1F-C225-46B0-8D02-A7F01D1EEC6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7FFD535-5175-4C92-80A0-4BD234A7894E}" type="datetime1">
              <a:rPr lang="en-GB" noProof="1" smtClean="0">
                <a:latin typeface="Calibri" panose="020F0502020204030204" pitchFamily="34" charset="0"/>
              </a:rPr>
              <a:t>08/04/2026</a:t>
            </a:fld>
            <a:endParaRPr lang="en-GB" noProof="1">
              <a:latin typeface="Calibri" panose="020F0502020204030204" pitchFamily="34" charset="0"/>
            </a:endParaRPr>
          </a:p>
        </p:txBody>
      </p:sp>
      <p:sp>
        <p:nvSpPr>
          <p:cNvPr id="4" name="Footer Placeholder 3">
            <a:extLst>
              <a:ext uri="{FF2B5EF4-FFF2-40B4-BE49-F238E27FC236}">
                <a16:creationId xmlns:a16="http://schemas.microsoft.com/office/drawing/2014/main" id="{52CF677B-DDC3-4004-9B1B-95E07E15D25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1">
              <a:latin typeface="Calibri" panose="020F0502020204030204" pitchFamily="34" charset="0"/>
            </a:endParaRPr>
          </a:p>
        </p:txBody>
      </p:sp>
      <p:sp>
        <p:nvSpPr>
          <p:cNvPr id="5" name="Slide Number Placeholder 4">
            <a:extLst>
              <a:ext uri="{FF2B5EF4-FFF2-40B4-BE49-F238E27FC236}">
                <a16:creationId xmlns:a16="http://schemas.microsoft.com/office/drawing/2014/main" id="{4AD43975-40E2-4F98-BE43-D14876F362E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8BC8066-2EF6-4176-9ACB-F71BDAE9FFED}" type="slidenum">
              <a:rPr lang="en-GB" noProof="1" smtClean="0">
                <a:latin typeface="Calibri" panose="020F0502020204030204" pitchFamily="34" charset="0"/>
              </a:rPr>
              <a:t>‹#›</a:t>
            </a:fld>
            <a:endParaRPr lang="en-GB" noProof="1">
              <a:latin typeface="Calibri" panose="020F0502020204030204" pitchFamily="34" charset="0"/>
            </a:endParaRPr>
          </a:p>
        </p:txBody>
      </p:sp>
    </p:spTree>
    <p:extLst>
      <p:ext uri="{BB962C8B-B14F-4D97-AF65-F5344CB8AC3E}">
        <p14:creationId xmlns:p14="http://schemas.microsoft.com/office/powerpoint/2010/main" val="25140328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GB" noProof="1"/>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31ED6B17-004B-494C-BA03-7E4474F127E8}" type="datetime1">
              <a:rPr lang="en-GB" noProof="1" smtClean="0"/>
              <a:t>08/04/2026</a:t>
            </a:fld>
            <a:endParaRPr lang="en-GB" noProof="1"/>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1"/>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1"/>
              <a:t>Click to edit Master text styles</a:t>
            </a:r>
          </a:p>
          <a:p>
            <a:pPr lvl="1" rtl="0"/>
            <a:r>
              <a:rPr lang="en-GB" noProof="1"/>
              <a:t>Second level</a:t>
            </a:r>
          </a:p>
          <a:p>
            <a:pPr lvl="2" rtl="0"/>
            <a:r>
              <a:rPr lang="en-GB" noProof="1"/>
              <a:t>Third level</a:t>
            </a:r>
          </a:p>
          <a:p>
            <a:pPr lvl="3" rtl="0"/>
            <a:r>
              <a:rPr lang="en-GB" noProof="1"/>
              <a:t>Fourth level</a:t>
            </a:r>
          </a:p>
          <a:p>
            <a:pPr lvl="4" rtl="0"/>
            <a:r>
              <a:rPr lang="en-GB" noProof="1"/>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Calibri" panose="020F0502020204030204" pitchFamily="34" charset="0"/>
              </a:defRPr>
            </a:lvl1pPr>
          </a:lstStyle>
          <a:p>
            <a:endParaRPr lang="en-GB" noProof="1"/>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5EA54082-0EDA-40C0-B23E-AB88047B2438}" type="slidenum">
              <a:rPr lang="en-GB" noProof="1" dirty="0" smtClean="0"/>
              <a:pPr/>
              <a:t>‹#›</a:t>
            </a:fld>
            <a:endParaRPr lang="en-GB" noProof="1"/>
          </a:p>
        </p:txBody>
      </p:sp>
    </p:spTree>
    <p:extLst>
      <p:ext uri="{BB962C8B-B14F-4D97-AF65-F5344CB8AC3E}">
        <p14:creationId xmlns:p14="http://schemas.microsoft.com/office/powerpoint/2010/main" val="262509364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noProof="1">
              <a:latin typeface="Calibri" panose="020F0502020204030204" pitchFamily="34" charset="0"/>
            </a:endParaRPr>
          </a:p>
        </p:txBody>
      </p:sp>
      <p:sp>
        <p:nvSpPr>
          <p:cNvPr id="4" name="Slide Number Placeholder 3"/>
          <p:cNvSpPr>
            <a:spLocks noGrp="1"/>
          </p:cNvSpPr>
          <p:nvPr>
            <p:ph type="sldNum" sz="quarter" idx="10"/>
          </p:nvPr>
        </p:nvSpPr>
        <p:spPr/>
        <p:txBody>
          <a:bodyPr rtlCol="0"/>
          <a:lstStyle/>
          <a:p>
            <a:pPr rtl="0"/>
            <a:fld id="{5EA54082-0EDA-40C0-B23E-AB88047B2438}" type="slidenum">
              <a:rPr lang="en-GB" noProof="1" smtClean="0">
                <a:latin typeface="Calibri" panose="020F0502020204030204" pitchFamily="34" charset="0"/>
              </a:rPr>
              <a:t>1</a:t>
            </a:fld>
            <a:endParaRPr lang="en-GB" noProof="1">
              <a:latin typeface="Calibri" panose="020F0502020204030204" pitchFamily="34" charset="0"/>
            </a:endParaRPr>
          </a:p>
        </p:txBody>
      </p:sp>
    </p:spTree>
    <p:extLst>
      <p:ext uri="{BB962C8B-B14F-4D97-AF65-F5344CB8AC3E}">
        <p14:creationId xmlns:p14="http://schemas.microsoft.com/office/powerpoint/2010/main" val="3861114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noProof="1">
              <a:latin typeface="Calibri" panose="020F0502020204030204" pitchFamily="34" charset="0"/>
            </a:endParaRPr>
          </a:p>
        </p:txBody>
      </p:sp>
      <p:sp>
        <p:nvSpPr>
          <p:cNvPr id="4" name="Slide Number Placeholder 3"/>
          <p:cNvSpPr>
            <a:spLocks noGrp="1"/>
          </p:cNvSpPr>
          <p:nvPr>
            <p:ph type="sldNum" sz="quarter" idx="10"/>
          </p:nvPr>
        </p:nvSpPr>
        <p:spPr/>
        <p:txBody>
          <a:bodyPr rtlCol="0"/>
          <a:lstStyle/>
          <a:p>
            <a:pPr rtl="0"/>
            <a:fld id="{5EA54082-0EDA-40C0-B23E-AB88047B2438}" type="slidenum">
              <a:rPr lang="en-GB" noProof="1" smtClean="0">
                <a:latin typeface="Calibri" panose="020F0502020204030204" pitchFamily="34" charset="0"/>
              </a:rPr>
              <a:t>2</a:t>
            </a:fld>
            <a:endParaRPr lang="en-GB" noProof="1">
              <a:latin typeface="Calibri" panose="020F0502020204030204" pitchFamily="34" charset="0"/>
            </a:endParaRPr>
          </a:p>
        </p:txBody>
      </p:sp>
    </p:spTree>
    <p:extLst>
      <p:ext uri="{BB962C8B-B14F-4D97-AF65-F5344CB8AC3E}">
        <p14:creationId xmlns:p14="http://schemas.microsoft.com/office/powerpoint/2010/main" val="2422518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82CF1-4A26-704A-17C1-E9B31C57F6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C303C9-7225-4B4A-A19C-A765BCBBD9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59C3FF-0244-A475-756D-43AFA033C5D5}"/>
              </a:ext>
            </a:extLst>
          </p:cNvPr>
          <p:cNvSpPr>
            <a:spLocks noGrp="1"/>
          </p:cNvSpPr>
          <p:nvPr>
            <p:ph type="body" idx="1"/>
          </p:nvPr>
        </p:nvSpPr>
        <p:spPr/>
        <p:txBody>
          <a:bodyPr rtlCol="0"/>
          <a:lstStyle/>
          <a:p>
            <a:pPr rtl="0"/>
            <a:r>
              <a:rPr lang="en-GB" noProof="1">
                <a:latin typeface="Calibri" panose="020F0502020204030204" pitchFamily="34" charset="0"/>
              </a:rPr>
              <a:t>Possible project: What types of AI systems can you think of?  What data would they need?</a:t>
            </a:r>
          </a:p>
        </p:txBody>
      </p:sp>
      <p:sp>
        <p:nvSpPr>
          <p:cNvPr id="4" name="Slide Number Placeholder 3">
            <a:extLst>
              <a:ext uri="{FF2B5EF4-FFF2-40B4-BE49-F238E27FC236}">
                <a16:creationId xmlns:a16="http://schemas.microsoft.com/office/drawing/2014/main" id="{BAF3530C-2D1B-A85F-6498-14D9DA475314}"/>
              </a:ext>
            </a:extLst>
          </p:cNvPr>
          <p:cNvSpPr>
            <a:spLocks noGrp="1"/>
          </p:cNvSpPr>
          <p:nvPr>
            <p:ph type="sldNum" sz="quarter" idx="10"/>
          </p:nvPr>
        </p:nvSpPr>
        <p:spPr/>
        <p:txBody>
          <a:bodyPr rtlCol="0"/>
          <a:lstStyle/>
          <a:p>
            <a:pPr rtl="0"/>
            <a:fld id="{5EA54082-0EDA-40C0-B23E-AB88047B2438}" type="slidenum">
              <a:rPr lang="en-GB" noProof="1" smtClean="0">
                <a:latin typeface="Calibri" panose="020F0502020204030204" pitchFamily="34" charset="0"/>
              </a:rPr>
              <a:t>3</a:t>
            </a:fld>
            <a:endParaRPr lang="en-GB" noProof="1">
              <a:latin typeface="Calibri" panose="020F0502020204030204" pitchFamily="34" charset="0"/>
            </a:endParaRPr>
          </a:p>
        </p:txBody>
      </p:sp>
    </p:spTree>
    <p:extLst>
      <p:ext uri="{BB962C8B-B14F-4D97-AF65-F5344CB8AC3E}">
        <p14:creationId xmlns:p14="http://schemas.microsoft.com/office/powerpoint/2010/main" val="849826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C061C-FE91-1147-972A-8E7DB3DF45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91ABA2-38AE-4C66-9E29-CD5F2E3FF0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7C9547-29FC-6F55-73EE-4D0ABB9FE195}"/>
              </a:ext>
            </a:extLst>
          </p:cNvPr>
          <p:cNvSpPr>
            <a:spLocks noGrp="1"/>
          </p:cNvSpPr>
          <p:nvPr>
            <p:ph type="body" idx="1"/>
          </p:nvPr>
        </p:nvSpPr>
        <p:spPr/>
        <p:txBody>
          <a:bodyPr rtlCol="0"/>
          <a:lstStyle/>
          <a:p>
            <a:pPr rtl="0"/>
            <a:endParaRPr lang="en-GB" noProof="1">
              <a:latin typeface="Calibri" panose="020F0502020204030204" pitchFamily="34" charset="0"/>
            </a:endParaRPr>
          </a:p>
        </p:txBody>
      </p:sp>
      <p:sp>
        <p:nvSpPr>
          <p:cNvPr id="4" name="Slide Number Placeholder 3">
            <a:extLst>
              <a:ext uri="{FF2B5EF4-FFF2-40B4-BE49-F238E27FC236}">
                <a16:creationId xmlns:a16="http://schemas.microsoft.com/office/drawing/2014/main" id="{9C040A6F-33C2-AFF9-986A-3DFB9ACDC301}"/>
              </a:ext>
            </a:extLst>
          </p:cNvPr>
          <p:cNvSpPr>
            <a:spLocks noGrp="1"/>
          </p:cNvSpPr>
          <p:nvPr>
            <p:ph type="sldNum" sz="quarter" idx="10"/>
          </p:nvPr>
        </p:nvSpPr>
        <p:spPr/>
        <p:txBody>
          <a:bodyPr rtlCol="0"/>
          <a:lstStyle/>
          <a:p>
            <a:pPr rtl="0"/>
            <a:fld id="{5EA54082-0EDA-40C0-B23E-AB88047B2438}" type="slidenum">
              <a:rPr lang="en-GB" noProof="1" smtClean="0">
                <a:latin typeface="Calibri" panose="020F0502020204030204" pitchFamily="34" charset="0"/>
              </a:rPr>
              <a:t>4</a:t>
            </a:fld>
            <a:endParaRPr lang="en-GB" noProof="1">
              <a:latin typeface="Calibri" panose="020F0502020204030204" pitchFamily="34" charset="0"/>
            </a:endParaRPr>
          </a:p>
        </p:txBody>
      </p:sp>
    </p:spTree>
    <p:extLst>
      <p:ext uri="{BB962C8B-B14F-4D97-AF65-F5344CB8AC3E}">
        <p14:creationId xmlns:p14="http://schemas.microsoft.com/office/powerpoint/2010/main" val="732554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7B397-FB0E-6904-FBF5-0D5C294FDE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5F6E78-3FAD-4EC4-D637-410B1763BE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D19908-FE67-B31D-1B36-EAB5B471AE48}"/>
              </a:ext>
            </a:extLst>
          </p:cNvPr>
          <p:cNvSpPr>
            <a:spLocks noGrp="1"/>
          </p:cNvSpPr>
          <p:nvPr>
            <p:ph type="body" idx="1"/>
          </p:nvPr>
        </p:nvSpPr>
        <p:spPr/>
        <p:txBody>
          <a:bodyPr rtlCol="0"/>
          <a:lstStyle/>
          <a:p>
            <a:pPr rtl="0"/>
            <a:r>
              <a:rPr lang="en-GB" noProof="1">
                <a:latin typeface="Calibri" panose="020F0502020204030204" pitchFamily="34" charset="0"/>
              </a:rPr>
              <a:t>Nature article is a bit high level, but this is the source of the graph</a:t>
            </a:r>
          </a:p>
        </p:txBody>
      </p:sp>
      <p:sp>
        <p:nvSpPr>
          <p:cNvPr id="4" name="Slide Number Placeholder 3">
            <a:extLst>
              <a:ext uri="{FF2B5EF4-FFF2-40B4-BE49-F238E27FC236}">
                <a16:creationId xmlns:a16="http://schemas.microsoft.com/office/drawing/2014/main" id="{A0EA4554-1B18-8C80-9D3F-87652BC8E98E}"/>
              </a:ext>
            </a:extLst>
          </p:cNvPr>
          <p:cNvSpPr>
            <a:spLocks noGrp="1"/>
          </p:cNvSpPr>
          <p:nvPr>
            <p:ph type="sldNum" sz="quarter" idx="10"/>
          </p:nvPr>
        </p:nvSpPr>
        <p:spPr/>
        <p:txBody>
          <a:bodyPr rtlCol="0"/>
          <a:lstStyle/>
          <a:p>
            <a:pPr rtl="0"/>
            <a:fld id="{5EA54082-0EDA-40C0-B23E-AB88047B2438}" type="slidenum">
              <a:rPr lang="en-GB" noProof="1" smtClean="0">
                <a:latin typeface="Calibri" panose="020F0502020204030204" pitchFamily="34" charset="0"/>
              </a:rPr>
              <a:t>5</a:t>
            </a:fld>
            <a:endParaRPr lang="en-GB" noProof="1">
              <a:latin typeface="Calibri" panose="020F0502020204030204" pitchFamily="34" charset="0"/>
            </a:endParaRPr>
          </a:p>
        </p:txBody>
      </p:sp>
    </p:spTree>
    <p:extLst>
      <p:ext uri="{BB962C8B-B14F-4D97-AF65-F5344CB8AC3E}">
        <p14:creationId xmlns:p14="http://schemas.microsoft.com/office/powerpoint/2010/main" val="625530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03FA7-7D58-9C9F-A146-B714E1A624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E008D7-92C9-A999-478A-A27330DCA2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491B37-AAC0-BD3C-E3F6-0FD4D210F179}"/>
              </a:ext>
            </a:extLst>
          </p:cNvPr>
          <p:cNvSpPr>
            <a:spLocks noGrp="1"/>
          </p:cNvSpPr>
          <p:nvPr>
            <p:ph type="body" idx="1"/>
          </p:nvPr>
        </p:nvSpPr>
        <p:spPr/>
        <p:txBody>
          <a:bodyPr rtlCol="0"/>
          <a:lstStyle/>
          <a:p>
            <a:pPr rtl="0"/>
            <a:r>
              <a:rPr lang="en-GB" noProof="1">
                <a:latin typeface="Calibri" panose="020F0502020204030204" pitchFamily="34" charset="0"/>
              </a:rPr>
              <a:t>Scientific American article is high level but might support a discussion on this issue?</a:t>
            </a:r>
          </a:p>
        </p:txBody>
      </p:sp>
      <p:sp>
        <p:nvSpPr>
          <p:cNvPr id="4" name="Slide Number Placeholder 3">
            <a:extLst>
              <a:ext uri="{FF2B5EF4-FFF2-40B4-BE49-F238E27FC236}">
                <a16:creationId xmlns:a16="http://schemas.microsoft.com/office/drawing/2014/main" id="{7E354350-A452-89A2-0E9D-BCFAA74E6EF0}"/>
              </a:ext>
            </a:extLst>
          </p:cNvPr>
          <p:cNvSpPr>
            <a:spLocks noGrp="1"/>
          </p:cNvSpPr>
          <p:nvPr>
            <p:ph type="sldNum" sz="quarter" idx="10"/>
          </p:nvPr>
        </p:nvSpPr>
        <p:spPr/>
        <p:txBody>
          <a:bodyPr rtlCol="0"/>
          <a:lstStyle/>
          <a:p>
            <a:pPr rtl="0"/>
            <a:fld id="{5EA54082-0EDA-40C0-B23E-AB88047B2438}" type="slidenum">
              <a:rPr lang="en-GB" noProof="1" smtClean="0">
                <a:latin typeface="Calibri" panose="020F0502020204030204" pitchFamily="34" charset="0"/>
              </a:rPr>
              <a:t>6</a:t>
            </a:fld>
            <a:endParaRPr lang="en-GB" noProof="1">
              <a:latin typeface="Calibri" panose="020F0502020204030204" pitchFamily="34" charset="0"/>
            </a:endParaRPr>
          </a:p>
        </p:txBody>
      </p:sp>
    </p:spTree>
    <p:extLst>
      <p:ext uri="{BB962C8B-B14F-4D97-AF65-F5344CB8AC3E}">
        <p14:creationId xmlns:p14="http://schemas.microsoft.com/office/powerpoint/2010/main" val="1839761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06DD3-0325-D6E1-C154-0DFE3262B0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05466A-7E00-770A-0DA2-9DE72B8FA8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6493BA-5FC3-AC3E-CB71-939F0D882E5D}"/>
              </a:ext>
            </a:extLst>
          </p:cNvPr>
          <p:cNvSpPr>
            <a:spLocks noGrp="1"/>
          </p:cNvSpPr>
          <p:nvPr>
            <p:ph type="body" idx="1"/>
          </p:nvPr>
        </p:nvSpPr>
        <p:spPr/>
        <p:txBody>
          <a:bodyPr rtlCol="0"/>
          <a:lstStyle/>
          <a:p>
            <a:pPr rtl="0"/>
            <a:endParaRPr lang="en-GB" noProof="1">
              <a:latin typeface="Calibri" panose="020F0502020204030204" pitchFamily="34" charset="0"/>
            </a:endParaRPr>
          </a:p>
        </p:txBody>
      </p:sp>
      <p:sp>
        <p:nvSpPr>
          <p:cNvPr id="4" name="Slide Number Placeholder 3">
            <a:extLst>
              <a:ext uri="{FF2B5EF4-FFF2-40B4-BE49-F238E27FC236}">
                <a16:creationId xmlns:a16="http://schemas.microsoft.com/office/drawing/2014/main" id="{DE7556F6-7E6B-4D4A-52DE-03F593018373}"/>
              </a:ext>
            </a:extLst>
          </p:cNvPr>
          <p:cNvSpPr>
            <a:spLocks noGrp="1"/>
          </p:cNvSpPr>
          <p:nvPr>
            <p:ph type="sldNum" sz="quarter" idx="10"/>
          </p:nvPr>
        </p:nvSpPr>
        <p:spPr/>
        <p:txBody>
          <a:bodyPr rtlCol="0"/>
          <a:lstStyle/>
          <a:p>
            <a:pPr rtl="0"/>
            <a:fld id="{5EA54082-0EDA-40C0-B23E-AB88047B2438}" type="slidenum">
              <a:rPr lang="en-GB" noProof="1" smtClean="0">
                <a:latin typeface="Calibri" panose="020F0502020204030204" pitchFamily="34" charset="0"/>
              </a:rPr>
              <a:t>7</a:t>
            </a:fld>
            <a:endParaRPr lang="en-GB" noProof="1">
              <a:latin typeface="Calibri" panose="020F0502020204030204" pitchFamily="34" charset="0"/>
            </a:endParaRPr>
          </a:p>
        </p:txBody>
      </p:sp>
    </p:spTree>
    <p:extLst>
      <p:ext uri="{BB962C8B-B14F-4D97-AF65-F5344CB8AC3E}">
        <p14:creationId xmlns:p14="http://schemas.microsoft.com/office/powerpoint/2010/main" val="153079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6C9B2-540A-5D3D-E961-B86255BD5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9A1B24-67FF-0B3E-BED8-40EBFE2FFF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CDB788-E98F-5C4C-508D-85B16FE52B6D}"/>
              </a:ext>
            </a:extLst>
          </p:cNvPr>
          <p:cNvSpPr>
            <a:spLocks noGrp="1"/>
          </p:cNvSpPr>
          <p:nvPr>
            <p:ph type="body" idx="1"/>
          </p:nvPr>
        </p:nvSpPr>
        <p:spPr/>
        <p:txBody>
          <a:bodyPr rtlCol="0"/>
          <a:lstStyle/>
          <a:p>
            <a:pPr rtl="0"/>
            <a:endParaRPr lang="en-GB" noProof="1">
              <a:latin typeface="Calibri" panose="020F0502020204030204" pitchFamily="34" charset="0"/>
            </a:endParaRPr>
          </a:p>
        </p:txBody>
      </p:sp>
      <p:sp>
        <p:nvSpPr>
          <p:cNvPr id="4" name="Slide Number Placeholder 3">
            <a:extLst>
              <a:ext uri="{FF2B5EF4-FFF2-40B4-BE49-F238E27FC236}">
                <a16:creationId xmlns:a16="http://schemas.microsoft.com/office/drawing/2014/main" id="{C69FA883-9629-0201-99EE-D98EC9000737}"/>
              </a:ext>
            </a:extLst>
          </p:cNvPr>
          <p:cNvSpPr>
            <a:spLocks noGrp="1"/>
          </p:cNvSpPr>
          <p:nvPr>
            <p:ph type="sldNum" sz="quarter" idx="10"/>
          </p:nvPr>
        </p:nvSpPr>
        <p:spPr/>
        <p:txBody>
          <a:bodyPr rtlCol="0"/>
          <a:lstStyle/>
          <a:p>
            <a:pPr rtl="0"/>
            <a:fld id="{5EA54082-0EDA-40C0-B23E-AB88047B2438}" type="slidenum">
              <a:rPr lang="en-GB" noProof="1" smtClean="0">
                <a:latin typeface="Calibri" panose="020F0502020204030204" pitchFamily="34" charset="0"/>
              </a:rPr>
              <a:t>8</a:t>
            </a:fld>
            <a:endParaRPr lang="en-GB" noProof="1">
              <a:latin typeface="Calibri" panose="020F0502020204030204" pitchFamily="34" charset="0"/>
            </a:endParaRPr>
          </a:p>
        </p:txBody>
      </p:sp>
    </p:spTree>
    <p:extLst>
      <p:ext uri="{BB962C8B-B14F-4D97-AF65-F5344CB8AC3E}">
        <p14:creationId xmlns:p14="http://schemas.microsoft.com/office/powerpoint/2010/main" val="4097197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A115A-58F9-F3B4-1CC4-82EC070830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BDD410-0D7E-AE6E-59F2-6AAA245FF5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C786CB-4C0B-5D13-67E5-70F31F55DED1}"/>
              </a:ext>
            </a:extLst>
          </p:cNvPr>
          <p:cNvSpPr>
            <a:spLocks noGrp="1"/>
          </p:cNvSpPr>
          <p:nvPr>
            <p:ph type="body" idx="1"/>
          </p:nvPr>
        </p:nvSpPr>
        <p:spPr/>
        <p:txBody>
          <a:bodyPr rtlCol="0"/>
          <a:lstStyle/>
          <a:p>
            <a:pPr rtl="0"/>
            <a:r>
              <a:rPr lang="en-GB" noProof="1">
                <a:latin typeface="Calibri" panose="020F0502020204030204" pitchFamily="34" charset="0"/>
              </a:rPr>
              <a:t>Our Future Energy website created by Glasgow Science Centre</a:t>
            </a:r>
          </a:p>
          <a:p>
            <a:pPr rtl="0"/>
            <a:endParaRPr lang="en-GB" noProof="1">
              <a:latin typeface="Calibri" panose="020F0502020204030204" pitchFamily="34" charset="0"/>
            </a:endParaRPr>
          </a:p>
          <a:p>
            <a:pPr rtl="0"/>
            <a:r>
              <a:rPr lang="en-GB" noProof="1">
                <a:latin typeface="Calibri" panose="020F0502020204030204" pitchFamily="34" charset="0"/>
              </a:rPr>
              <a:t>32min video is in depth, balanced and pretty accessible (although a little long!) if you want to find out more (and they use an OHP projector – remember them?! :-)</a:t>
            </a:r>
          </a:p>
          <a:p>
            <a:pPr rtl="0"/>
            <a:r>
              <a:rPr lang="en-GB" noProof="1">
                <a:latin typeface="Calibri" panose="020F0502020204030204" pitchFamily="34" charset="0"/>
              </a:rPr>
              <a:t>You could probably skip the first 6 min too and the last 2 min.</a:t>
            </a:r>
          </a:p>
        </p:txBody>
      </p:sp>
      <p:sp>
        <p:nvSpPr>
          <p:cNvPr id="4" name="Slide Number Placeholder 3">
            <a:extLst>
              <a:ext uri="{FF2B5EF4-FFF2-40B4-BE49-F238E27FC236}">
                <a16:creationId xmlns:a16="http://schemas.microsoft.com/office/drawing/2014/main" id="{2E0922B1-90AD-82CA-ADF1-24A770708AAF}"/>
              </a:ext>
            </a:extLst>
          </p:cNvPr>
          <p:cNvSpPr>
            <a:spLocks noGrp="1"/>
          </p:cNvSpPr>
          <p:nvPr>
            <p:ph type="sldNum" sz="quarter" idx="10"/>
          </p:nvPr>
        </p:nvSpPr>
        <p:spPr/>
        <p:txBody>
          <a:bodyPr rtlCol="0"/>
          <a:lstStyle/>
          <a:p>
            <a:pPr rtl="0"/>
            <a:fld id="{5EA54082-0EDA-40C0-B23E-AB88047B2438}" type="slidenum">
              <a:rPr lang="en-GB" noProof="1" smtClean="0">
                <a:latin typeface="Calibri" panose="020F0502020204030204" pitchFamily="34" charset="0"/>
              </a:rPr>
              <a:t>9</a:t>
            </a:fld>
            <a:endParaRPr lang="en-GB" noProof="1">
              <a:latin typeface="Calibri" panose="020F0502020204030204" pitchFamily="34" charset="0"/>
            </a:endParaRPr>
          </a:p>
        </p:txBody>
      </p:sp>
    </p:spTree>
    <p:extLst>
      <p:ext uri="{BB962C8B-B14F-4D97-AF65-F5344CB8AC3E}">
        <p14:creationId xmlns:p14="http://schemas.microsoft.com/office/powerpoint/2010/main" val="1678376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37A10-5474-E826-4795-B81EBE3931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D89406-BB6A-30D5-8333-B09E03DFD2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4BCF7B-EF3D-E079-26B3-FE17E42A72C6}"/>
              </a:ext>
            </a:extLst>
          </p:cNvPr>
          <p:cNvSpPr>
            <a:spLocks noGrp="1"/>
          </p:cNvSpPr>
          <p:nvPr>
            <p:ph type="body" idx="1"/>
          </p:nvPr>
        </p:nvSpPr>
        <p:spPr/>
        <p:txBody>
          <a:bodyPr rtlCol="0"/>
          <a:lstStyle/>
          <a:p>
            <a:pPr rtl="0"/>
            <a:r>
              <a:rPr lang="en-GB" noProof="1">
                <a:latin typeface="Calibri" panose="020F0502020204030204" pitchFamily="34" charset="0"/>
              </a:rPr>
              <a:t>Financial Times Climate Game – can you reach net zero by 2050?  https://ig.ft.com/climate-game </a:t>
            </a:r>
          </a:p>
        </p:txBody>
      </p:sp>
      <p:sp>
        <p:nvSpPr>
          <p:cNvPr id="4" name="Slide Number Placeholder 3">
            <a:extLst>
              <a:ext uri="{FF2B5EF4-FFF2-40B4-BE49-F238E27FC236}">
                <a16:creationId xmlns:a16="http://schemas.microsoft.com/office/drawing/2014/main" id="{42D90717-20D6-9211-44C8-6FF639D9766E}"/>
              </a:ext>
            </a:extLst>
          </p:cNvPr>
          <p:cNvSpPr>
            <a:spLocks noGrp="1"/>
          </p:cNvSpPr>
          <p:nvPr>
            <p:ph type="sldNum" sz="quarter" idx="10"/>
          </p:nvPr>
        </p:nvSpPr>
        <p:spPr/>
        <p:txBody>
          <a:bodyPr rtlCol="0"/>
          <a:lstStyle/>
          <a:p>
            <a:pPr rtl="0"/>
            <a:fld id="{5EA54082-0EDA-40C0-B23E-AB88047B2438}" type="slidenum">
              <a:rPr lang="en-GB" noProof="1" smtClean="0">
                <a:latin typeface="Calibri" panose="020F0502020204030204" pitchFamily="34" charset="0"/>
              </a:rPr>
              <a:t>10</a:t>
            </a:fld>
            <a:endParaRPr lang="en-GB" noProof="1">
              <a:latin typeface="Calibri" panose="020F0502020204030204" pitchFamily="34" charset="0"/>
            </a:endParaRPr>
          </a:p>
        </p:txBody>
      </p:sp>
    </p:spTree>
    <p:extLst>
      <p:ext uri="{BB962C8B-B14F-4D97-AF65-F5344CB8AC3E}">
        <p14:creationId xmlns:p14="http://schemas.microsoft.com/office/powerpoint/2010/main" val="1449131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EEDDA-B532-056D-CEDC-72E5B906CC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038A3F-9962-2227-7B9F-38E4EA1664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3A07B5-466E-AAA3-D273-E7002213F25B}"/>
              </a:ext>
            </a:extLst>
          </p:cNvPr>
          <p:cNvSpPr>
            <a:spLocks noGrp="1"/>
          </p:cNvSpPr>
          <p:nvPr>
            <p:ph type="body" idx="1"/>
          </p:nvPr>
        </p:nvSpPr>
        <p:spPr/>
        <p:txBody>
          <a:bodyPr rtlCol="0"/>
          <a:lstStyle/>
          <a:p>
            <a:pPr rtl="0"/>
            <a:r>
              <a:rPr lang="en-GB" noProof="1">
                <a:latin typeface="Calibri" panose="020F0502020204030204" pitchFamily="34" charset="0"/>
              </a:rPr>
              <a:t>https://www.technologyreview.com/2023/12/01/1084189/making-an-image-with-generative-ai-uses-as-much-energy-as-charging-your-phone/ </a:t>
            </a:r>
          </a:p>
          <a:p>
            <a:pPr rtl="0"/>
            <a:endParaRPr lang="en-GB" noProof="1">
              <a:latin typeface="Calibri" panose="020F0502020204030204" pitchFamily="34" charset="0"/>
            </a:endParaRPr>
          </a:p>
          <a:p>
            <a:pPr rtl="0"/>
            <a:r>
              <a:rPr lang="en-GB" noProof="1">
                <a:latin typeface="Calibri" panose="020F0502020204030204" pitchFamily="34" charset="0"/>
              </a:rPr>
              <a:t>Graph recreated using data from https://www.nature.com/articles/d41586-025-00616-z, but just displaying the mean energy not the spread, for readability.</a:t>
            </a:r>
          </a:p>
          <a:p>
            <a:pPr rtl="0"/>
            <a:endParaRPr lang="en-GB" noProof="1">
              <a:latin typeface="Calibri" panose="020F0502020204030204" pitchFamily="34" charset="0"/>
            </a:endParaRPr>
          </a:p>
          <a:p>
            <a:pPr rtl="0"/>
            <a:r>
              <a:rPr lang="en-GB" noProof="1">
                <a:latin typeface="Calibri" panose="020F0502020204030204" pitchFamily="34" charset="0"/>
              </a:rPr>
              <a:t>There’s also an interesting graph on https://arxiv.org/pdf/2311.16863 </a:t>
            </a:r>
          </a:p>
          <a:p>
            <a:pPr rtl="0"/>
            <a:endParaRPr lang="en-GB" noProof="1">
              <a:latin typeface="Calibri" panose="020F0502020204030204" pitchFamily="34" charset="0"/>
            </a:endParaRPr>
          </a:p>
          <a:p>
            <a:pPr rtl="0"/>
            <a:r>
              <a:rPr lang="en-GB" noProof="1">
                <a:latin typeface="Calibri" panose="020F0502020204030204" pitchFamily="34" charset="0"/>
              </a:rPr>
              <a:t>This DOES NOT include the energy required to train an AI model.  We don’t have data on this and can only make an educated guess.  AI and tech companies (such as Microsoft, Google, Amazon) have not published this information so far.</a:t>
            </a:r>
          </a:p>
          <a:p>
            <a:pPr rtl="0"/>
            <a:endParaRPr lang="en-GB" noProof="1">
              <a:latin typeface="Calibri" panose="020F0502020204030204" pitchFamily="34" charset="0"/>
            </a:endParaRPr>
          </a:p>
          <a:p>
            <a:pPr rtl="0"/>
            <a:r>
              <a:rPr lang="en-GB" noProof="1">
                <a:latin typeface="Calibri" panose="020F0502020204030204" pitchFamily="34" charset="0"/>
              </a:rPr>
              <a:t>Video is based on this ‘scrollytelling’ article from the New York Times https://www.nytimes.com/interactive/2025/03/16/technology/ai-data-centers.html</a:t>
            </a:r>
          </a:p>
          <a:p>
            <a:pPr rtl="0"/>
            <a:endParaRPr lang="en-GB" noProof="1">
              <a:latin typeface="Calibri" panose="020F0502020204030204" pitchFamily="34" charset="0"/>
            </a:endParaRPr>
          </a:p>
          <a:p>
            <a:pPr rtl="0"/>
            <a:r>
              <a:rPr lang="en-GB" noProof="1">
                <a:latin typeface="Calibri" panose="020F0502020204030204" pitchFamily="34" charset="0"/>
              </a:rPr>
              <a:t>More info on https://savethe.ai/electricity/ including class posters https://savethe.ai/downloads/electricity_posters/SavetheAI-posters-electricity-EN.pdf</a:t>
            </a:r>
          </a:p>
          <a:p>
            <a:pPr rtl="0"/>
            <a:endParaRPr lang="en-GB" noProof="1">
              <a:latin typeface="Calibri" panose="020F0502020204030204" pitchFamily="34" charset="0"/>
            </a:endParaRPr>
          </a:p>
        </p:txBody>
      </p:sp>
      <p:sp>
        <p:nvSpPr>
          <p:cNvPr id="4" name="Slide Number Placeholder 3">
            <a:extLst>
              <a:ext uri="{FF2B5EF4-FFF2-40B4-BE49-F238E27FC236}">
                <a16:creationId xmlns:a16="http://schemas.microsoft.com/office/drawing/2014/main" id="{7FD141A7-226C-8D7F-6B62-12CAFA1D7CB3}"/>
              </a:ext>
            </a:extLst>
          </p:cNvPr>
          <p:cNvSpPr>
            <a:spLocks noGrp="1"/>
          </p:cNvSpPr>
          <p:nvPr>
            <p:ph type="sldNum" sz="quarter" idx="10"/>
          </p:nvPr>
        </p:nvSpPr>
        <p:spPr/>
        <p:txBody>
          <a:bodyPr rtlCol="0"/>
          <a:lstStyle/>
          <a:p>
            <a:pPr rtl="0"/>
            <a:fld id="{5EA54082-0EDA-40C0-B23E-AB88047B2438}" type="slidenum">
              <a:rPr lang="en-GB" noProof="1" smtClean="0">
                <a:latin typeface="Calibri" panose="020F0502020204030204" pitchFamily="34" charset="0"/>
              </a:rPr>
              <a:t>11</a:t>
            </a:fld>
            <a:endParaRPr lang="en-GB" noProof="1">
              <a:latin typeface="Calibri" panose="020F0502020204030204" pitchFamily="34" charset="0"/>
            </a:endParaRPr>
          </a:p>
        </p:txBody>
      </p:sp>
    </p:spTree>
    <p:extLst>
      <p:ext uri="{BB962C8B-B14F-4D97-AF65-F5344CB8AC3E}">
        <p14:creationId xmlns:p14="http://schemas.microsoft.com/office/powerpoint/2010/main" val="2664163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4B44A-0BAA-E3D2-9FE7-0D896D71C9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15F158-0963-F96B-8B13-A0559E7E66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C0D67D-B03E-CE63-503B-804D693474EC}"/>
              </a:ext>
            </a:extLst>
          </p:cNvPr>
          <p:cNvSpPr>
            <a:spLocks noGrp="1"/>
          </p:cNvSpPr>
          <p:nvPr>
            <p:ph type="body" idx="1"/>
          </p:nvPr>
        </p:nvSpPr>
        <p:spPr/>
        <p:txBody>
          <a:bodyPr rtlCol="0"/>
          <a:lstStyle/>
          <a:p>
            <a:pPr rtl="0"/>
            <a:r>
              <a:rPr lang="en-GB" noProof="1">
                <a:latin typeface="Calibri" panose="020F0502020204030204" pitchFamily="34" charset="0"/>
              </a:rPr>
              <a:t>You can see where Google’s data centres are on this map https://datacenters.google/locations/ and learn more about them.  </a:t>
            </a:r>
          </a:p>
          <a:p>
            <a:pPr rtl="0"/>
            <a:endParaRPr lang="en-GB" noProof="1">
              <a:latin typeface="Calibri" panose="020F0502020204030204" pitchFamily="34" charset="0"/>
            </a:endParaRPr>
          </a:p>
          <a:p>
            <a:pPr rtl="0"/>
            <a:r>
              <a:rPr lang="en-GB" noProof="1">
                <a:latin typeface="Calibri" panose="020F0502020204030204" pitchFamily="34" charset="0"/>
              </a:rPr>
              <a:t>Which countries have data centres: https://www.statista.com/statistics/1228433/data-centers-worldwide-by-country/ </a:t>
            </a:r>
          </a:p>
        </p:txBody>
      </p:sp>
      <p:sp>
        <p:nvSpPr>
          <p:cNvPr id="4" name="Slide Number Placeholder 3">
            <a:extLst>
              <a:ext uri="{FF2B5EF4-FFF2-40B4-BE49-F238E27FC236}">
                <a16:creationId xmlns:a16="http://schemas.microsoft.com/office/drawing/2014/main" id="{6DD45C8A-54AE-0821-9E68-4DB6A0E6C39D}"/>
              </a:ext>
            </a:extLst>
          </p:cNvPr>
          <p:cNvSpPr>
            <a:spLocks noGrp="1"/>
          </p:cNvSpPr>
          <p:nvPr>
            <p:ph type="sldNum" sz="quarter" idx="10"/>
          </p:nvPr>
        </p:nvSpPr>
        <p:spPr/>
        <p:txBody>
          <a:bodyPr rtlCol="0"/>
          <a:lstStyle/>
          <a:p>
            <a:pPr rtl="0"/>
            <a:fld id="{5EA54082-0EDA-40C0-B23E-AB88047B2438}" type="slidenum">
              <a:rPr lang="en-GB" noProof="1" smtClean="0">
                <a:latin typeface="Calibri" panose="020F0502020204030204" pitchFamily="34" charset="0"/>
              </a:rPr>
              <a:t>12</a:t>
            </a:fld>
            <a:endParaRPr lang="en-GB" noProof="1">
              <a:latin typeface="Calibri" panose="020F0502020204030204" pitchFamily="34" charset="0"/>
            </a:endParaRPr>
          </a:p>
        </p:txBody>
      </p:sp>
    </p:spTree>
    <p:extLst>
      <p:ext uri="{BB962C8B-B14F-4D97-AF65-F5344CB8AC3E}">
        <p14:creationId xmlns:p14="http://schemas.microsoft.com/office/powerpoint/2010/main" val="1055593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D27BB-0840-C1A4-A58D-68EE77CBB0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5D1983-3DC2-EF56-BDD9-2AAC20B51C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B5345E-3694-3B81-C5BE-0F2FF93AA4F3}"/>
              </a:ext>
            </a:extLst>
          </p:cNvPr>
          <p:cNvSpPr>
            <a:spLocks noGrp="1"/>
          </p:cNvSpPr>
          <p:nvPr>
            <p:ph type="body" idx="1"/>
          </p:nvPr>
        </p:nvSpPr>
        <p:spPr/>
        <p:txBody>
          <a:bodyPr rtlCol="0"/>
          <a:lstStyle/>
          <a:p>
            <a:pPr rtl="0"/>
            <a:endParaRPr lang="en-GB" noProof="1">
              <a:latin typeface="Calibri" panose="020F0502020204030204" pitchFamily="34" charset="0"/>
            </a:endParaRPr>
          </a:p>
        </p:txBody>
      </p:sp>
      <p:sp>
        <p:nvSpPr>
          <p:cNvPr id="4" name="Slide Number Placeholder 3">
            <a:extLst>
              <a:ext uri="{FF2B5EF4-FFF2-40B4-BE49-F238E27FC236}">
                <a16:creationId xmlns:a16="http://schemas.microsoft.com/office/drawing/2014/main" id="{F5B7F3C7-4DF5-5E71-9255-3419D5C67FB5}"/>
              </a:ext>
            </a:extLst>
          </p:cNvPr>
          <p:cNvSpPr>
            <a:spLocks noGrp="1"/>
          </p:cNvSpPr>
          <p:nvPr>
            <p:ph type="sldNum" sz="quarter" idx="10"/>
          </p:nvPr>
        </p:nvSpPr>
        <p:spPr/>
        <p:txBody>
          <a:bodyPr rtlCol="0"/>
          <a:lstStyle/>
          <a:p>
            <a:pPr rtl="0"/>
            <a:fld id="{5EA54082-0EDA-40C0-B23E-AB88047B2438}" type="slidenum">
              <a:rPr lang="en-GB" noProof="1" smtClean="0">
                <a:latin typeface="Calibri" panose="020F0502020204030204" pitchFamily="34" charset="0"/>
              </a:rPr>
              <a:t>13</a:t>
            </a:fld>
            <a:endParaRPr lang="en-GB" noProof="1">
              <a:latin typeface="Calibri" panose="020F0502020204030204" pitchFamily="34" charset="0"/>
            </a:endParaRPr>
          </a:p>
        </p:txBody>
      </p:sp>
    </p:spTree>
    <p:extLst>
      <p:ext uri="{BB962C8B-B14F-4D97-AF65-F5344CB8AC3E}">
        <p14:creationId xmlns:p14="http://schemas.microsoft.com/office/powerpoint/2010/main" val="911404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48FBA-B0E0-1F98-8E84-8119BB9CDD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B6D709-BD72-AD00-5C6C-B3853F5574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25ED8F-C1EC-22D9-CAC4-B96E86122EF0}"/>
              </a:ext>
            </a:extLst>
          </p:cNvPr>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noProof="1"/>
              <a:t>Possible answers: Perhaps it’s too expensive, can’t be scaled up easily, or there are too many risks with putting the servers in the sea?</a:t>
            </a:r>
          </a:p>
          <a:p>
            <a:pPr rtl="0"/>
            <a:endParaRPr lang="en-GB" noProof="1">
              <a:latin typeface="Calibri" panose="020F0502020204030204" pitchFamily="34" charset="0"/>
            </a:endParaRPr>
          </a:p>
        </p:txBody>
      </p:sp>
      <p:sp>
        <p:nvSpPr>
          <p:cNvPr id="4" name="Slide Number Placeholder 3">
            <a:extLst>
              <a:ext uri="{FF2B5EF4-FFF2-40B4-BE49-F238E27FC236}">
                <a16:creationId xmlns:a16="http://schemas.microsoft.com/office/drawing/2014/main" id="{3A1D390D-544C-8FE1-AE77-91A6D28D64A8}"/>
              </a:ext>
            </a:extLst>
          </p:cNvPr>
          <p:cNvSpPr>
            <a:spLocks noGrp="1"/>
          </p:cNvSpPr>
          <p:nvPr>
            <p:ph type="sldNum" sz="quarter" idx="10"/>
          </p:nvPr>
        </p:nvSpPr>
        <p:spPr/>
        <p:txBody>
          <a:bodyPr rtlCol="0"/>
          <a:lstStyle/>
          <a:p>
            <a:pPr rtl="0"/>
            <a:fld id="{5EA54082-0EDA-40C0-B23E-AB88047B2438}" type="slidenum">
              <a:rPr lang="en-GB" noProof="1" smtClean="0">
                <a:latin typeface="Calibri" panose="020F0502020204030204" pitchFamily="34" charset="0"/>
              </a:rPr>
              <a:t>14</a:t>
            </a:fld>
            <a:endParaRPr lang="en-GB" noProof="1">
              <a:latin typeface="Calibri" panose="020F0502020204030204" pitchFamily="34" charset="0"/>
            </a:endParaRPr>
          </a:p>
        </p:txBody>
      </p:sp>
    </p:spTree>
    <p:extLst>
      <p:ext uri="{BB962C8B-B14F-4D97-AF65-F5344CB8AC3E}">
        <p14:creationId xmlns:p14="http://schemas.microsoft.com/office/powerpoint/2010/main" val="5176819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7BF48-AC30-D7B8-2014-A618FAF667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FF298B-E403-2283-F916-7A6BA1F79F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72C8BA-6545-3FC9-B59A-47B82BA0DAB1}"/>
              </a:ext>
            </a:extLst>
          </p:cNvPr>
          <p:cNvSpPr>
            <a:spLocks noGrp="1"/>
          </p:cNvSpPr>
          <p:nvPr>
            <p:ph type="body" idx="1"/>
          </p:nvPr>
        </p:nvSpPr>
        <p:spPr/>
        <p:txBody>
          <a:bodyPr rtlCol="0"/>
          <a:lstStyle/>
          <a:p>
            <a:pPr rtl="0"/>
            <a:endParaRPr lang="en-GB" noProof="1">
              <a:latin typeface="Calibri" panose="020F0502020204030204" pitchFamily="34" charset="0"/>
            </a:endParaRPr>
          </a:p>
        </p:txBody>
      </p:sp>
      <p:sp>
        <p:nvSpPr>
          <p:cNvPr id="4" name="Slide Number Placeholder 3">
            <a:extLst>
              <a:ext uri="{FF2B5EF4-FFF2-40B4-BE49-F238E27FC236}">
                <a16:creationId xmlns:a16="http://schemas.microsoft.com/office/drawing/2014/main" id="{0D132B9A-549C-97D0-A693-F2242C495AF2}"/>
              </a:ext>
            </a:extLst>
          </p:cNvPr>
          <p:cNvSpPr>
            <a:spLocks noGrp="1"/>
          </p:cNvSpPr>
          <p:nvPr>
            <p:ph type="sldNum" sz="quarter" idx="10"/>
          </p:nvPr>
        </p:nvSpPr>
        <p:spPr/>
        <p:txBody>
          <a:bodyPr rtlCol="0"/>
          <a:lstStyle/>
          <a:p>
            <a:pPr rtl="0"/>
            <a:fld id="{5EA54082-0EDA-40C0-B23E-AB88047B2438}" type="slidenum">
              <a:rPr lang="en-GB" noProof="1" smtClean="0">
                <a:latin typeface="Calibri" panose="020F0502020204030204" pitchFamily="34" charset="0"/>
              </a:rPr>
              <a:t>15</a:t>
            </a:fld>
            <a:endParaRPr lang="en-GB" noProof="1">
              <a:latin typeface="Calibri" panose="020F0502020204030204" pitchFamily="34" charset="0"/>
            </a:endParaRPr>
          </a:p>
        </p:txBody>
      </p:sp>
    </p:spTree>
    <p:extLst>
      <p:ext uri="{BB962C8B-B14F-4D97-AF65-F5344CB8AC3E}">
        <p14:creationId xmlns:p14="http://schemas.microsoft.com/office/powerpoint/2010/main" val="19081628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B5920-149B-9FEE-9513-8A00F8C41D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79BCB4-0485-D056-F33E-34AB358FDD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91BE70-4DD4-022F-E8B2-D0B04F18C853}"/>
              </a:ext>
            </a:extLst>
          </p:cNvPr>
          <p:cNvSpPr>
            <a:spLocks noGrp="1"/>
          </p:cNvSpPr>
          <p:nvPr>
            <p:ph type="body" idx="1"/>
          </p:nvPr>
        </p:nvSpPr>
        <p:spPr/>
        <p:txBody>
          <a:bodyPr rtlCol="0"/>
          <a:lstStyle/>
          <a:p>
            <a:pPr rtl="0"/>
            <a:endParaRPr lang="en-GB" noProof="1">
              <a:latin typeface="Calibri" panose="020F0502020204030204" pitchFamily="34" charset="0"/>
            </a:endParaRPr>
          </a:p>
        </p:txBody>
      </p:sp>
      <p:sp>
        <p:nvSpPr>
          <p:cNvPr id="4" name="Slide Number Placeholder 3">
            <a:extLst>
              <a:ext uri="{FF2B5EF4-FFF2-40B4-BE49-F238E27FC236}">
                <a16:creationId xmlns:a16="http://schemas.microsoft.com/office/drawing/2014/main" id="{065F470B-C67F-AC49-0FC8-1F86B8A38175}"/>
              </a:ext>
            </a:extLst>
          </p:cNvPr>
          <p:cNvSpPr>
            <a:spLocks noGrp="1"/>
          </p:cNvSpPr>
          <p:nvPr>
            <p:ph type="sldNum" sz="quarter" idx="10"/>
          </p:nvPr>
        </p:nvSpPr>
        <p:spPr/>
        <p:txBody>
          <a:bodyPr rtlCol="0"/>
          <a:lstStyle/>
          <a:p>
            <a:pPr rtl="0"/>
            <a:fld id="{5EA54082-0EDA-40C0-B23E-AB88047B2438}" type="slidenum">
              <a:rPr lang="en-GB" noProof="1" smtClean="0">
                <a:latin typeface="Calibri" panose="020F0502020204030204" pitchFamily="34" charset="0"/>
              </a:rPr>
              <a:t>16</a:t>
            </a:fld>
            <a:endParaRPr lang="en-GB" noProof="1">
              <a:latin typeface="Calibri" panose="020F0502020204030204" pitchFamily="34" charset="0"/>
            </a:endParaRPr>
          </a:p>
        </p:txBody>
      </p:sp>
    </p:spTree>
    <p:extLst>
      <p:ext uri="{BB962C8B-B14F-4D97-AF65-F5344CB8AC3E}">
        <p14:creationId xmlns:p14="http://schemas.microsoft.com/office/powerpoint/2010/main" val="2588005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E620C-7AF1-4916-DEC5-643962B6F3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F17194-76B9-DCFC-EA82-4A716B50E0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1D7952-9A7C-AC51-6256-01A4765B7D2F}"/>
              </a:ext>
            </a:extLst>
          </p:cNvPr>
          <p:cNvSpPr>
            <a:spLocks noGrp="1"/>
          </p:cNvSpPr>
          <p:nvPr>
            <p:ph type="body" idx="1"/>
          </p:nvPr>
        </p:nvSpPr>
        <p:spPr/>
        <p:txBody>
          <a:bodyPr rtlCol="0"/>
          <a:lstStyle/>
          <a:p>
            <a:pPr rtl="0"/>
            <a:endParaRPr lang="en-GB" noProof="1">
              <a:latin typeface="Calibri" panose="020F0502020204030204" pitchFamily="34" charset="0"/>
            </a:endParaRPr>
          </a:p>
        </p:txBody>
      </p:sp>
      <p:sp>
        <p:nvSpPr>
          <p:cNvPr id="4" name="Slide Number Placeholder 3">
            <a:extLst>
              <a:ext uri="{FF2B5EF4-FFF2-40B4-BE49-F238E27FC236}">
                <a16:creationId xmlns:a16="http://schemas.microsoft.com/office/drawing/2014/main" id="{CCA040E2-BA4F-8CF8-3CDA-F9F6F913BDCC}"/>
              </a:ext>
            </a:extLst>
          </p:cNvPr>
          <p:cNvSpPr>
            <a:spLocks noGrp="1"/>
          </p:cNvSpPr>
          <p:nvPr>
            <p:ph type="sldNum" sz="quarter" idx="10"/>
          </p:nvPr>
        </p:nvSpPr>
        <p:spPr/>
        <p:txBody>
          <a:bodyPr rtlCol="0"/>
          <a:lstStyle/>
          <a:p>
            <a:pPr rtl="0"/>
            <a:fld id="{5EA54082-0EDA-40C0-B23E-AB88047B2438}" type="slidenum">
              <a:rPr lang="en-GB" noProof="1" smtClean="0">
                <a:latin typeface="Calibri" panose="020F0502020204030204" pitchFamily="34" charset="0"/>
              </a:rPr>
              <a:t>17</a:t>
            </a:fld>
            <a:endParaRPr lang="en-GB" noProof="1">
              <a:latin typeface="Calibri" panose="020F0502020204030204" pitchFamily="34" charset="0"/>
            </a:endParaRPr>
          </a:p>
        </p:txBody>
      </p:sp>
    </p:spTree>
    <p:extLst>
      <p:ext uri="{BB962C8B-B14F-4D97-AF65-F5344CB8AC3E}">
        <p14:creationId xmlns:p14="http://schemas.microsoft.com/office/powerpoint/2010/main" val="3202567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75420" y="2493085"/>
            <a:ext cx="4971618" cy="2033753"/>
          </a:xfrm>
        </p:spPr>
        <p:txBody>
          <a:bodyPr rtlCol="0" anchor="ctr">
            <a:normAutofit/>
          </a:bodyPr>
          <a:lstStyle>
            <a:lvl1pPr algn="r">
              <a:defRPr sz="3600">
                <a:latin typeface="Century Gothic" panose="020B0502020202020204" pitchFamily="34" charset="0"/>
              </a:defRPr>
            </a:lvl1pPr>
          </a:lstStyle>
          <a:p>
            <a:pPr rtl="0"/>
            <a:r>
              <a:rPr lang="en-GB" noProof="1"/>
              <a:t>Title</a:t>
            </a:r>
          </a:p>
        </p:txBody>
      </p:sp>
      <p:sp>
        <p:nvSpPr>
          <p:cNvPr id="3" name="Subtitle 2"/>
          <p:cNvSpPr>
            <a:spLocks noGrp="1"/>
          </p:cNvSpPr>
          <p:nvPr>
            <p:ph type="subTitle" idx="1" hasCustomPrompt="1"/>
          </p:nvPr>
        </p:nvSpPr>
        <p:spPr>
          <a:xfrm>
            <a:off x="6569348" y="2493085"/>
            <a:ext cx="4984220" cy="2033752"/>
          </a:xfrm>
        </p:spPr>
        <p:txBody>
          <a:bodyPr rtlCol="0" anchor="ctr">
            <a:normAutofit/>
          </a:bodyPr>
          <a:lstStyle>
            <a:lvl1pPr marL="0" indent="0" algn="l">
              <a:buNone/>
              <a:defRPr sz="1800">
                <a:solidFill>
                  <a:schemeClr val="tx1">
                    <a:lumMod val="85000"/>
                    <a:lumOff val="15000"/>
                  </a:schemeClr>
                </a:solidFill>
                <a:latin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1"/>
              <a:t>Subtitle</a:t>
            </a:r>
          </a:p>
        </p:txBody>
      </p:sp>
      <p:cxnSp>
        <p:nvCxnSpPr>
          <p:cNvPr id="8" name="Straight Connector 7"/>
          <p:cNvCxnSpPr/>
          <p:nvPr userDrawn="1"/>
        </p:nvCxnSpPr>
        <p:spPr>
          <a:xfrm>
            <a:off x="6108192" y="2842697"/>
            <a:ext cx="0" cy="1334530"/>
          </a:xfrm>
          <a:prstGeom prst="line">
            <a:avLst/>
          </a:prstGeom>
          <a:ln w="8890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Rectangle 8" descr="Colour filled rectangle border"/>
          <p:cNvSpPr/>
          <p:nvPr userDrawn="1"/>
        </p:nvSpPr>
        <p:spPr>
          <a:xfrm>
            <a:off x="0" y="6479628"/>
            <a:ext cx="3054096" cy="3783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0" name="Rectangle 9" descr="Colour filled rectangle border"/>
          <p:cNvSpPr/>
          <p:nvPr userDrawn="1"/>
        </p:nvSpPr>
        <p:spPr>
          <a:xfrm>
            <a:off x="3054096" y="6479628"/>
            <a:ext cx="3054096" cy="3783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1" name="Rectangle 10" descr="Colour filled rectangle border"/>
          <p:cNvSpPr/>
          <p:nvPr userDrawn="1"/>
        </p:nvSpPr>
        <p:spPr>
          <a:xfrm>
            <a:off x="6108192" y="6479628"/>
            <a:ext cx="3054096" cy="3783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2" name="Rectangle 11" descr="Colour filled rectangle border"/>
          <p:cNvSpPr/>
          <p:nvPr userDrawn="1"/>
        </p:nvSpPr>
        <p:spPr>
          <a:xfrm>
            <a:off x="9137904" y="6479628"/>
            <a:ext cx="3054096" cy="3783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Tree>
    <p:extLst>
      <p:ext uri="{BB962C8B-B14F-4D97-AF65-F5344CB8AC3E}">
        <p14:creationId xmlns:p14="http://schemas.microsoft.com/office/powerpoint/2010/main" val="4097708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610211"/>
            <a:ext cx="6934201" cy="965477"/>
          </a:xfrm>
        </p:spPr>
        <p:txBody>
          <a:bodyPr rtlCol="0"/>
          <a:lstStyle>
            <a:lvl1pPr>
              <a:defRPr>
                <a:latin typeface="Century Gothic" panose="020B0502020202020204" pitchFamily="34" charset="0"/>
              </a:defRPr>
            </a:lvl1pPr>
          </a:lstStyle>
          <a:p>
            <a:pPr rtl="0"/>
            <a:r>
              <a:rPr lang="en-GB" noProof="1"/>
              <a:t>Title</a:t>
            </a:r>
          </a:p>
        </p:txBody>
      </p:sp>
      <p:sp>
        <p:nvSpPr>
          <p:cNvPr id="3" name="Content Placeholder 2"/>
          <p:cNvSpPr>
            <a:spLocks noGrp="1"/>
          </p:cNvSpPr>
          <p:nvPr>
            <p:ph idx="1" hasCustomPrompt="1"/>
          </p:nvPr>
        </p:nvSpPr>
        <p:spPr>
          <a:xfrm>
            <a:off x="838201" y="2727433"/>
            <a:ext cx="6934200" cy="2585545"/>
          </a:xfrm>
        </p:spPr>
        <p:txBody>
          <a:bodyPr rtlCol="0">
            <a:normAutofit/>
          </a:bodyPr>
          <a:lstStyle>
            <a:lvl1pPr marL="0" indent="0">
              <a:lnSpc>
                <a:spcPct val="110000"/>
              </a:lnSpc>
              <a:spcBef>
                <a:spcPts val="0"/>
              </a:spcBef>
              <a:spcAft>
                <a:spcPts val="1400"/>
              </a:spcAft>
              <a:buNone/>
              <a:defRPr sz="1800" baseline="0">
                <a:solidFill>
                  <a:schemeClr val="tx1">
                    <a:lumMod val="85000"/>
                    <a:lumOff val="15000"/>
                  </a:schemeClr>
                </a:solidFill>
                <a:latin typeface="Segoe UI" panose="020B0502040204020203" pitchFamily="34" charset="0"/>
              </a:defRPr>
            </a:lvl1pPr>
          </a:lstStyle>
          <a:p>
            <a:pPr lvl="0" rtl="0"/>
            <a:r>
              <a:rPr lang="en-GB" noProof="1"/>
              <a:t>Body Text</a:t>
            </a:r>
          </a:p>
        </p:txBody>
      </p:sp>
      <p:sp>
        <p:nvSpPr>
          <p:cNvPr id="7" name="Rectangle 6" descr="Colour filled rectangle border"/>
          <p:cNvSpPr/>
          <p:nvPr userDrawn="1"/>
        </p:nvSpPr>
        <p:spPr>
          <a:xfrm>
            <a:off x="0" y="6479628"/>
            <a:ext cx="3054096" cy="3783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8" name="Rectangle 7" descr="Colour filled rectangle border"/>
          <p:cNvSpPr/>
          <p:nvPr userDrawn="1"/>
        </p:nvSpPr>
        <p:spPr>
          <a:xfrm>
            <a:off x="3054096" y="6479628"/>
            <a:ext cx="3054096" cy="3783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9" name="Rectangle 8" descr="Colour filled rectangle border"/>
          <p:cNvSpPr/>
          <p:nvPr userDrawn="1"/>
        </p:nvSpPr>
        <p:spPr>
          <a:xfrm>
            <a:off x="6108192" y="6479628"/>
            <a:ext cx="3054096" cy="3783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0" name="Rectangle 9" descr="Colour filled rectangle border"/>
          <p:cNvSpPr/>
          <p:nvPr userDrawn="1"/>
        </p:nvSpPr>
        <p:spPr>
          <a:xfrm>
            <a:off x="9137904" y="6479628"/>
            <a:ext cx="3054096" cy="3783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Tree>
    <p:extLst>
      <p:ext uri="{BB962C8B-B14F-4D97-AF65-F5344CB8AC3E}">
        <p14:creationId xmlns:p14="http://schemas.microsoft.com/office/powerpoint/2010/main" val="3205919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ne mont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4837386" cy="990709"/>
          </a:xfrm>
        </p:spPr>
        <p:txBody>
          <a:bodyPr rtlCol="0">
            <a:normAutofit/>
          </a:bodyPr>
          <a:lstStyle>
            <a:lvl1pPr>
              <a:defRPr sz="3600">
                <a:latin typeface="Century Gothic" panose="020B0502020202020204" pitchFamily="34" charset="0"/>
              </a:defRPr>
            </a:lvl1pPr>
          </a:lstStyle>
          <a:p>
            <a:pPr rtl="0"/>
            <a:r>
              <a:rPr lang="en-GB" noProof="1"/>
              <a:t>Title</a:t>
            </a:r>
          </a:p>
        </p:txBody>
      </p:sp>
      <p:sp>
        <p:nvSpPr>
          <p:cNvPr id="3" name="Content Placeholder 2"/>
          <p:cNvSpPr>
            <a:spLocks noGrp="1"/>
          </p:cNvSpPr>
          <p:nvPr>
            <p:ph sz="half" idx="1" hasCustomPrompt="1"/>
          </p:nvPr>
        </p:nvSpPr>
        <p:spPr>
          <a:xfrm>
            <a:off x="926758" y="2380595"/>
            <a:ext cx="4748828" cy="450383"/>
          </a:xfrm>
        </p:spPr>
        <p:txBody>
          <a:bodyPr rtlCol="0">
            <a:normAutofit/>
          </a:bodyPr>
          <a:lstStyle>
            <a:lvl1pPr marL="0" indent="0">
              <a:buNone/>
              <a:tabLst>
                <a:tab pos="850392" algn="ctr"/>
                <a:tab pos="1545336" algn="ctr"/>
                <a:tab pos="2240280" algn="ctr"/>
                <a:tab pos="2926080" algn="ctr"/>
                <a:tab pos="3621024" algn="ctr"/>
                <a:tab pos="4315968" algn="ctr"/>
              </a:tabLst>
              <a:defRPr sz="2400">
                <a:solidFill>
                  <a:schemeClr val="tx2"/>
                </a:solidFill>
                <a:latin typeface="Segoe UI" panose="020B0502040204020203" pitchFamily="34" charset="0"/>
              </a:defRPr>
            </a:lvl1pPr>
          </a:lstStyle>
          <a:p>
            <a:pPr lvl="0" rtl="0"/>
            <a:r>
              <a:rPr lang="en-GB" noProof="1"/>
              <a:t>Text</a:t>
            </a:r>
          </a:p>
        </p:txBody>
      </p:sp>
      <p:sp>
        <p:nvSpPr>
          <p:cNvPr id="4" name="Content Placeholder 3"/>
          <p:cNvSpPr>
            <a:spLocks noGrp="1"/>
          </p:cNvSpPr>
          <p:nvPr>
            <p:ph sz="half" idx="2" hasCustomPrompt="1"/>
          </p:nvPr>
        </p:nvSpPr>
        <p:spPr>
          <a:xfrm>
            <a:off x="6558454" y="2317530"/>
            <a:ext cx="4795345" cy="4083269"/>
          </a:xfrm>
        </p:spPr>
        <p:txBody>
          <a:bodyPr rtlCol="0">
            <a:normAutofit/>
          </a:bodyPr>
          <a:lstStyle>
            <a:lvl1pPr marL="0" indent="0">
              <a:lnSpc>
                <a:spcPct val="137000"/>
              </a:lnSpc>
              <a:spcBef>
                <a:spcPts val="0"/>
              </a:spcBef>
              <a:buNone/>
              <a:defRPr sz="1700" baseline="0">
                <a:solidFill>
                  <a:schemeClr val="tx1">
                    <a:lumMod val="85000"/>
                    <a:lumOff val="15000"/>
                  </a:schemeClr>
                </a:solidFill>
                <a:latin typeface="Segoe UI" panose="020B0502040204020203" pitchFamily="34" charset="0"/>
              </a:defRPr>
            </a:lvl1pPr>
          </a:lstStyle>
          <a:p>
            <a:pPr lvl="0" rtl="0"/>
            <a:r>
              <a:rPr lang="en-GB" noProof="1"/>
              <a:t>Text</a:t>
            </a:r>
          </a:p>
        </p:txBody>
      </p:sp>
      <p:sp>
        <p:nvSpPr>
          <p:cNvPr id="9" name="Text Placeholder 8"/>
          <p:cNvSpPr>
            <a:spLocks noGrp="1"/>
          </p:cNvSpPr>
          <p:nvPr>
            <p:ph type="body" sz="quarter" idx="10" hasCustomPrompt="1"/>
          </p:nvPr>
        </p:nvSpPr>
        <p:spPr>
          <a:xfrm>
            <a:off x="6557963" y="365125"/>
            <a:ext cx="4795837" cy="990709"/>
          </a:xfrm>
        </p:spPr>
        <p:txBody>
          <a:bodyPr rtlCol="0" anchor="ctr">
            <a:normAutofit/>
          </a:bodyPr>
          <a:lstStyle>
            <a:lvl1pPr marL="0" indent="0" algn="r">
              <a:buNone/>
              <a:defRPr sz="2400">
                <a:solidFill>
                  <a:schemeClr val="tx2"/>
                </a:solidFill>
                <a:latin typeface="Century Gothic" panose="020B0502020202020204" pitchFamily="34" charset="0"/>
              </a:defRPr>
            </a:lvl1pPr>
          </a:lstStyle>
          <a:p>
            <a:pPr lvl="0" rtl="0"/>
            <a:r>
              <a:rPr lang="en-GB" noProof="1"/>
              <a:t>Month</a:t>
            </a:r>
          </a:p>
        </p:txBody>
      </p:sp>
      <p:grpSp>
        <p:nvGrpSpPr>
          <p:cNvPr id="23" name="Group 22" descr="Dashed lines"/>
          <p:cNvGrpSpPr/>
          <p:nvPr userDrawn="1"/>
        </p:nvGrpSpPr>
        <p:grpSpPr>
          <a:xfrm>
            <a:off x="6557963" y="2680139"/>
            <a:ext cx="4795836" cy="3565213"/>
            <a:chOff x="6557963" y="2680139"/>
            <a:chExt cx="4795836" cy="3565213"/>
          </a:xfrm>
        </p:grpSpPr>
        <p:cxnSp>
          <p:nvCxnSpPr>
            <p:cNvPr id="11" name="Straight Connector 10"/>
            <p:cNvCxnSpPr/>
            <p:nvPr userDrawn="1"/>
          </p:nvCxnSpPr>
          <p:spPr>
            <a:xfrm>
              <a:off x="6557963" y="2680139"/>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6557963" y="3037491"/>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6557963" y="3392424"/>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6557963" y="3749040"/>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6557963" y="4105656"/>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6557963" y="4462272"/>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6557963" y="4818888"/>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6557963" y="5175504"/>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6557963" y="5532120"/>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a:off x="6557963" y="5888736"/>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6557963" y="6245352"/>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4" name="Rectangle 23"/>
          <p:cNvSpPr/>
          <p:nvPr userDrawn="1"/>
        </p:nvSpPr>
        <p:spPr>
          <a:xfrm>
            <a:off x="838200" y="1618737"/>
            <a:ext cx="4837386" cy="5488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sz="2000" noProof="1">
                <a:latin typeface="Segoe UI" panose="020B0502040204020203" pitchFamily="34" charset="0"/>
              </a:rPr>
              <a:t>Text</a:t>
            </a:r>
          </a:p>
        </p:txBody>
      </p:sp>
      <p:grpSp>
        <p:nvGrpSpPr>
          <p:cNvPr id="25" name="Group 24" descr="Circle shapes"/>
          <p:cNvGrpSpPr/>
          <p:nvPr userDrawn="1"/>
        </p:nvGrpSpPr>
        <p:grpSpPr>
          <a:xfrm>
            <a:off x="987552" y="3151398"/>
            <a:ext cx="4471416" cy="2875416"/>
            <a:chOff x="987552" y="3151398"/>
            <a:chExt cx="4471416" cy="2875416"/>
          </a:xfrm>
        </p:grpSpPr>
        <p:grpSp>
          <p:nvGrpSpPr>
            <p:cNvPr id="26" name="Group 25"/>
            <p:cNvGrpSpPr/>
            <p:nvPr/>
          </p:nvGrpSpPr>
          <p:grpSpPr>
            <a:xfrm>
              <a:off x="987552" y="3151398"/>
              <a:ext cx="4471416" cy="310901"/>
              <a:chOff x="987552" y="3151398"/>
              <a:chExt cx="4471416" cy="310901"/>
            </a:xfrm>
          </p:grpSpPr>
          <p:sp>
            <p:nvSpPr>
              <p:cNvPr id="59" name="Oval 58"/>
              <p:cNvSpPr/>
              <p:nvPr/>
            </p:nvSpPr>
            <p:spPr>
              <a:xfrm>
                <a:off x="987552" y="3151403"/>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60" name="Oval 59"/>
              <p:cNvSpPr/>
              <p:nvPr/>
            </p:nvSpPr>
            <p:spPr>
              <a:xfrm>
                <a:off x="1682496" y="3151402"/>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61" name="Oval 60"/>
              <p:cNvSpPr/>
              <p:nvPr/>
            </p:nvSpPr>
            <p:spPr>
              <a:xfrm>
                <a:off x="2377440" y="3151400"/>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62" name="Oval 61"/>
              <p:cNvSpPr/>
              <p:nvPr/>
            </p:nvSpPr>
            <p:spPr>
              <a:xfrm>
                <a:off x="3063240" y="3151400"/>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63" name="Oval 62"/>
              <p:cNvSpPr/>
              <p:nvPr/>
            </p:nvSpPr>
            <p:spPr>
              <a:xfrm>
                <a:off x="3758184" y="3151400"/>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64" name="Oval 63"/>
              <p:cNvSpPr/>
              <p:nvPr/>
            </p:nvSpPr>
            <p:spPr>
              <a:xfrm>
                <a:off x="4453128" y="3151399"/>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65" name="Oval 64"/>
              <p:cNvSpPr/>
              <p:nvPr/>
            </p:nvSpPr>
            <p:spPr>
              <a:xfrm>
                <a:off x="5148072" y="3151398"/>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27" name="Group 26"/>
            <p:cNvGrpSpPr/>
            <p:nvPr/>
          </p:nvGrpSpPr>
          <p:grpSpPr>
            <a:xfrm>
              <a:off x="987552" y="3792532"/>
              <a:ext cx="4471416" cy="310901"/>
              <a:chOff x="987552" y="3792532"/>
              <a:chExt cx="4471416" cy="310901"/>
            </a:xfrm>
          </p:grpSpPr>
          <p:sp>
            <p:nvSpPr>
              <p:cNvPr id="52" name="Oval 51"/>
              <p:cNvSpPr/>
              <p:nvPr/>
            </p:nvSpPr>
            <p:spPr>
              <a:xfrm>
                <a:off x="987552" y="3792537"/>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53" name="Oval 52"/>
              <p:cNvSpPr/>
              <p:nvPr/>
            </p:nvSpPr>
            <p:spPr>
              <a:xfrm>
                <a:off x="1682496" y="3792536"/>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54" name="Oval 53"/>
              <p:cNvSpPr/>
              <p:nvPr/>
            </p:nvSpPr>
            <p:spPr>
              <a:xfrm>
                <a:off x="2377440" y="3792534"/>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55" name="Oval 54"/>
              <p:cNvSpPr/>
              <p:nvPr/>
            </p:nvSpPr>
            <p:spPr>
              <a:xfrm>
                <a:off x="3063240" y="3792534"/>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56" name="Oval 55"/>
              <p:cNvSpPr/>
              <p:nvPr/>
            </p:nvSpPr>
            <p:spPr>
              <a:xfrm>
                <a:off x="3758184" y="3792534"/>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57" name="Oval 56"/>
              <p:cNvSpPr/>
              <p:nvPr/>
            </p:nvSpPr>
            <p:spPr>
              <a:xfrm>
                <a:off x="4453128" y="3792533"/>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58" name="Oval 57"/>
              <p:cNvSpPr/>
              <p:nvPr/>
            </p:nvSpPr>
            <p:spPr>
              <a:xfrm>
                <a:off x="5148072" y="3792532"/>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28" name="Group 27"/>
            <p:cNvGrpSpPr/>
            <p:nvPr/>
          </p:nvGrpSpPr>
          <p:grpSpPr>
            <a:xfrm>
              <a:off x="987552" y="4433661"/>
              <a:ext cx="4471416" cy="310901"/>
              <a:chOff x="987552" y="4433661"/>
              <a:chExt cx="4471416" cy="310901"/>
            </a:xfrm>
          </p:grpSpPr>
          <p:sp>
            <p:nvSpPr>
              <p:cNvPr id="45" name="Oval 44"/>
              <p:cNvSpPr/>
              <p:nvPr/>
            </p:nvSpPr>
            <p:spPr>
              <a:xfrm>
                <a:off x="987552" y="4433666"/>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6" name="Oval 45"/>
              <p:cNvSpPr/>
              <p:nvPr/>
            </p:nvSpPr>
            <p:spPr>
              <a:xfrm>
                <a:off x="1682496" y="4433665"/>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7" name="Oval 46"/>
              <p:cNvSpPr/>
              <p:nvPr/>
            </p:nvSpPr>
            <p:spPr>
              <a:xfrm>
                <a:off x="2377440" y="4433663"/>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8" name="Oval 47"/>
              <p:cNvSpPr/>
              <p:nvPr/>
            </p:nvSpPr>
            <p:spPr>
              <a:xfrm>
                <a:off x="3063240" y="4433663"/>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9" name="Oval 48"/>
              <p:cNvSpPr/>
              <p:nvPr/>
            </p:nvSpPr>
            <p:spPr>
              <a:xfrm>
                <a:off x="3758184" y="4433663"/>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50" name="Oval 49"/>
              <p:cNvSpPr/>
              <p:nvPr/>
            </p:nvSpPr>
            <p:spPr>
              <a:xfrm>
                <a:off x="4453128" y="4433662"/>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51" name="Oval 50"/>
              <p:cNvSpPr/>
              <p:nvPr/>
            </p:nvSpPr>
            <p:spPr>
              <a:xfrm>
                <a:off x="5148072" y="4433661"/>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29" name="Group 28"/>
            <p:cNvGrpSpPr/>
            <p:nvPr/>
          </p:nvGrpSpPr>
          <p:grpSpPr>
            <a:xfrm>
              <a:off x="987552" y="5074788"/>
              <a:ext cx="4471416" cy="310901"/>
              <a:chOff x="987552" y="5074788"/>
              <a:chExt cx="4471416" cy="310901"/>
            </a:xfrm>
          </p:grpSpPr>
          <p:sp>
            <p:nvSpPr>
              <p:cNvPr id="38" name="Oval 37"/>
              <p:cNvSpPr/>
              <p:nvPr/>
            </p:nvSpPr>
            <p:spPr>
              <a:xfrm>
                <a:off x="987552" y="5074793"/>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9" name="Oval 38"/>
              <p:cNvSpPr/>
              <p:nvPr/>
            </p:nvSpPr>
            <p:spPr>
              <a:xfrm>
                <a:off x="1682496" y="5074792"/>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0" name="Oval 39"/>
              <p:cNvSpPr/>
              <p:nvPr/>
            </p:nvSpPr>
            <p:spPr>
              <a:xfrm>
                <a:off x="2377440" y="5074790"/>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1" name="Oval 40"/>
              <p:cNvSpPr/>
              <p:nvPr/>
            </p:nvSpPr>
            <p:spPr>
              <a:xfrm>
                <a:off x="3063240" y="5074790"/>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2" name="Oval 41"/>
              <p:cNvSpPr/>
              <p:nvPr/>
            </p:nvSpPr>
            <p:spPr>
              <a:xfrm>
                <a:off x="3758184" y="5074790"/>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3" name="Oval 42"/>
              <p:cNvSpPr/>
              <p:nvPr/>
            </p:nvSpPr>
            <p:spPr>
              <a:xfrm>
                <a:off x="4453128" y="5074789"/>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4" name="Oval 43"/>
              <p:cNvSpPr/>
              <p:nvPr/>
            </p:nvSpPr>
            <p:spPr>
              <a:xfrm>
                <a:off x="5148072" y="5074788"/>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30" name="Group 29"/>
            <p:cNvGrpSpPr/>
            <p:nvPr/>
          </p:nvGrpSpPr>
          <p:grpSpPr>
            <a:xfrm>
              <a:off x="987552" y="5715913"/>
              <a:ext cx="4471416" cy="310901"/>
              <a:chOff x="987552" y="5715913"/>
              <a:chExt cx="4471416" cy="310901"/>
            </a:xfrm>
          </p:grpSpPr>
          <p:sp>
            <p:nvSpPr>
              <p:cNvPr id="31" name="Oval 30"/>
              <p:cNvSpPr/>
              <p:nvPr/>
            </p:nvSpPr>
            <p:spPr>
              <a:xfrm>
                <a:off x="987552" y="5715918"/>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2" name="Oval 31"/>
              <p:cNvSpPr/>
              <p:nvPr/>
            </p:nvSpPr>
            <p:spPr>
              <a:xfrm>
                <a:off x="1682496" y="5715917"/>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3" name="Oval 32"/>
              <p:cNvSpPr/>
              <p:nvPr/>
            </p:nvSpPr>
            <p:spPr>
              <a:xfrm>
                <a:off x="2377440" y="5715915"/>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4" name="Oval 33"/>
              <p:cNvSpPr/>
              <p:nvPr/>
            </p:nvSpPr>
            <p:spPr>
              <a:xfrm>
                <a:off x="3063240" y="5715915"/>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5" name="Oval 34"/>
              <p:cNvSpPr/>
              <p:nvPr/>
            </p:nvSpPr>
            <p:spPr>
              <a:xfrm>
                <a:off x="3758184" y="5715915"/>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6" name="Oval 35"/>
              <p:cNvSpPr/>
              <p:nvPr/>
            </p:nvSpPr>
            <p:spPr>
              <a:xfrm>
                <a:off x="4453128" y="5715914"/>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7" name="Oval 36"/>
              <p:cNvSpPr/>
              <p:nvPr/>
            </p:nvSpPr>
            <p:spPr>
              <a:xfrm>
                <a:off x="5148072" y="5715913"/>
                <a:ext cx="310896" cy="3108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spTree>
    <p:extLst>
      <p:ext uri="{BB962C8B-B14F-4D97-AF65-F5344CB8AC3E}">
        <p14:creationId xmlns:p14="http://schemas.microsoft.com/office/powerpoint/2010/main" val="2242144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ree-mont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4837386" cy="990709"/>
          </a:xfrm>
        </p:spPr>
        <p:txBody>
          <a:bodyPr rtlCol="0">
            <a:normAutofit/>
          </a:bodyPr>
          <a:lstStyle>
            <a:lvl1pPr>
              <a:defRPr sz="3600">
                <a:latin typeface="Century Gothic" panose="020B0502020202020204" pitchFamily="34" charset="0"/>
              </a:defRPr>
            </a:lvl1pPr>
          </a:lstStyle>
          <a:p>
            <a:pPr rtl="0"/>
            <a:r>
              <a:rPr lang="en-GB" noProof="1"/>
              <a:t>Title</a:t>
            </a:r>
          </a:p>
        </p:txBody>
      </p:sp>
      <p:sp>
        <p:nvSpPr>
          <p:cNvPr id="3" name="Content Placeholder 2"/>
          <p:cNvSpPr>
            <a:spLocks noGrp="1"/>
          </p:cNvSpPr>
          <p:nvPr>
            <p:ph sz="half" idx="1" hasCustomPrompt="1"/>
          </p:nvPr>
        </p:nvSpPr>
        <p:spPr>
          <a:xfrm>
            <a:off x="896112" y="2929835"/>
            <a:ext cx="3310128" cy="369421"/>
          </a:xfrm>
        </p:spPr>
        <p:txBody>
          <a:bodyPr rtlCol="0">
            <a:normAutofit/>
          </a:bodyPr>
          <a:lstStyle>
            <a:lvl1pPr marL="0" indent="0">
              <a:buNone/>
              <a:tabLst>
                <a:tab pos="576072" algn="ctr"/>
                <a:tab pos="1051560" algn="ctr"/>
                <a:tab pos="1527048" algn="ctr"/>
                <a:tab pos="2002536" algn="ctr"/>
                <a:tab pos="2478024" algn="ctr"/>
                <a:tab pos="2953512" algn="ctr"/>
              </a:tabLst>
              <a:defRPr sz="1700">
                <a:solidFill>
                  <a:schemeClr val="tx2"/>
                </a:solidFill>
                <a:latin typeface="Segoe UI" panose="020B0502040204020203" pitchFamily="34" charset="0"/>
              </a:defRPr>
            </a:lvl1pPr>
          </a:lstStyle>
          <a:p>
            <a:pPr lvl="0" rtl="0"/>
            <a:r>
              <a:rPr lang="en-GB" noProof="1"/>
              <a:t>Text</a:t>
            </a:r>
          </a:p>
        </p:txBody>
      </p:sp>
      <p:sp>
        <p:nvSpPr>
          <p:cNvPr id="4" name="Content Placeholder 3"/>
          <p:cNvSpPr>
            <a:spLocks noGrp="1"/>
          </p:cNvSpPr>
          <p:nvPr>
            <p:ph sz="half" idx="2" hasCustomPrompt="1"/>
          </p:nvPr>
        </p:nvSpPr>
        <p:spPr>
          <a:xfrm>
            <a:off x="4442460" y="2930778"/>
            <a:ext cx="3310128" cy="362604"/>
          </a:xfrm>
        </p:spPr>
        <p:txBody>
          <a:bodyPr rtlCol="0">
            <a:normAutofit/>
          </a:bodyPr>
          <a:lstStyle>
            <a:lvl1pPr marL="0" indent="0">
              <a:buNone/>
              <a:tabLst>
                <a:tab pos="576072" algn="ctr"/>
                <a:tab pos="1051560" algn="ctr"/>
                <a:tab pos="1527048" algn="ctr"/>
                <a:tab pos="2002536" algn="ctr"/>
                <a:tab pos="2478024" algn="ctr"/>
                <a:tab pos="2953512" algn="ctr"/>
              </a:tabLst>
              <a:defRPr sz="1700">
                <a:solidFill>
                  <a:schemeClr val="tx1">
                    <a:lumMod val="85000"/>
                    <a:lumOff val="15000"/>
                  </a:schemeClr>
                </a:solidFill>
                <a:latin typeface="Segoe UI" panose="020B0502040204020203" pitchFamily="34" charset="0"/>
              </a:defRPr>
            </a:lvl1pPr>
          </a:lstStyle>
          <a:p>
            <a:pPr lvl="0" rtl="0"/>
            <a:r>
              <a:rPr lang="en-GB" noProof="1"/>
              <a:t>Text</a:t>
            </a:r>
          </a:p>
        </p:txBody>
      </p:sp>
      <p:sp>
        <p:nvSpPr>
          <p:cNvPr id="9" name="Text Placeholder 8"/>
          <p:cNvSpPr>
            <a:spLocks noGrp="1"/>
          </p:cNvSpPr>
          <p:nvPr>
            <p:ph type="body" sz="quarter" idx="10" hasCustomPrompt="1"/>
          </p:nvPr>
        </p:nvSpPr>
        <p:spPr>
          <a:xfrm>
            <a:off x="6557963" y="365125"/>
            <a:ext cx="4795837" cy="990709"/>
          </a:xfrm>
        </p:spPr>
        <p:txBody>
          <a:bodyPr rtlCol="0" anchor="ctr">
            <a:normAutofit/>
          </a:bodyPr>
          <a:lstStyle>
            <a:lvl1pPr marL="0" indent="0" algn="r">
              <a:buNone/>
              <a:defRPr sz="2400">
                <a:solidFill>
                  <a:schemeClr val="tx2"/>
                </a:solidFill>
                <a:latin typeface="Century Gothic" panose="020B0502020202020204" pitchFamily="34" charset="0"/>
              </a:defRPr>
            </a:lvl1pPr>
          </a:lstStyle>
          <a:p>
            <a:pPr lvl="0" rtl="0"/>
            <a:r>
              <a:rPr lang="en-GB" noProof="1"/>
              <a:t>Month</a:t>
            </a:r>
          </a:p>
        </p:txBody>
      </p:sp>
      <p:sp>
        <p:nvSpPr>
          <p:cNvPr id="6" name="Content Placeholder 3"/>
          <p:cNvSpPr>
            <a:spLocks noGrp="1"/>
          </p:cNvSpPr>
          <p:nvPr>
            <p:ph sz="half" idx="11" hasCustomPrompt="1"/>
          </p:nvPr>
        </p:nvSpPr>
        <p:spPr>
          <a:xfrm>
            <a:off x="7988808" y="2929835"/>
            <a:ext cx="3310128" cy="369421"/>
          </a:xfrm>
        </p:spPr>
        <p:txBody>
          <a:bodyPr rtlCol="0">
            <a:normAutofit/>
          </a:bodyPr>
          <a:lstStyle>
            <a:lvl1pPr marL="0" indent="0">
              <a:buNone/>
              <a:tabLst>
                <a:tab pos="576072" algn="ctr"/>
                <a:tab pos="1051560" algn="ctr"/>
                <a:tab pos="1527048" algn="ctr"/>
                <a:tab pos="2002536" algn="ctr"/>
                <a:tab pos="2478024" algn="ctr"/>
                <a:tab pos="2953512" algn="ctr"/>
              </a:tabLst>
              <a:defRPr sz="1700">
                <a:solidFill>
                  <a:schemeClr val="tx1">
                    <a:lumMod val="85000"/>
                    <a:lumOff val="15000"/>
                  </a:schemeClr>
                </a:solidFill>
                <a:latin typeface="Segoe UI" panose="020B0502040204020203" pitchFamily="34" charset="0"/>
              </a:defRPr>
            </a:lvl1pPr>
          </a:lstStyle>
          <a:p>
            <a:pPr lvl="0" rtl="0"/>
            <a:r>
              <a:rPr lang="en-GB" noProof="1"/>
              <a:t>Text</a:t>
            </a:r>
          </a:p>
        </p:txBody>
      </p:sp>
      <p:sp>
        <p:nvSpPr>
          <p:cNvPr id="7" name="Rectangle 6"/>
          <p:cNvSpPr/>
          <p:nvPr userDrawn="1"/>
        </p:nvSpPr>
        <p:spPr>
          <a:xfrm>
            <a:off x="813486" y="1915303"/>
            <a:ext cx="3364993" cy="7537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noProof="1">
                <a:latin typeface="Segoe UI" panose="020B0502040204020203" pitchFamily="34" charset="0"/>
              </a:rPr>
              <a:t>Text</a:t>
            </a:r>
          </a:p>
        </p:txBody>
      </p:sp>
      <p:sp>
        <p:nvSpPr>
          <p:cNvPr id="8" name="Rectangle 7"/>
          <p:cNvSpPr/>
          <p:nvPr userDrawn="1"/>
        </p:nvSpPr>
        <p:spPr>
          <a:xfrm>
            <a:off x="4364076" y="1915303"/>
            <a:ext cx="3364992" cy="75376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noProof="1">
                <a:latin typeface="Segoe UI" panose="020B0502040204020203" pitchFamily="34" charset="0"/>
              </a:rPr>
              <a:t>Text</a:t>
            </a:r>
          </a:p>
        </p:txBody>
      </p:sp>
      <p:sp>
        <p:nvSpPr>
          <p:cNvPr id="10" name="Rectangle 9"/>
          <p:cNvSpPr/>
          <p:nvPr userDrawn="1"/>
        </p:nvSpPr>
        <p:spPr>
          <a:xfrm>
            <a:off x="7914665" y="1920240"/>
            <a:ext cx="3364992" cy="75376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noProof="1">
                <a:latin typeface="Segoe UI" panose="020B0502040204020203" pitchFamily="34" charset="0"/>
              </a:rPr>
              <a:t>Text</a:t>
            </a:r>
          </a:p>
        </p:txBody>
      </p:sp>
      <p:grpSp>
        <p:nvGrpSpPr>
          <p:cNvPr id="11" name="Group 10" descr="Circle shapes"/>
          <p:cNvGrpSpPr/>
          <p:nvPr userDrawn="1"/>
        </p:nvGrpSpPr>
        <p:grpSpPr>
          <a:xfrm>
            <a:off x="964478" y="3558746"/>
            <a:ext cx="3082157" cy="2218040"/>
            <a:chOff x="976835" y="3558746"/>
            <a:chExt cx="3082157" cy="2218040"/>
          </a:xfrm>
        </p:grpSpPr>
        <p:grpSp>
          <p:nvGrpSpPr>
            <p:cNvPr id="12" name="Group 11"/>
            <p:cNvGrpSpPr/>
            <p:nvPr/>
          </p:nvGrpSpPr>
          <p:grpSpPr>
            <a:xfrm>
              <a:off x="977464" y="3558746"/>
              <a:ext cx="3081528" cy="228600"/>
              <a:chOff x="914400" y="3558746"/>
              <a:chExt cx="3081528" cy="228600"/>
            </a:xfrm>
          </p:grpSpPr>
          <p:sp>
            <p:nvSpPr>
              <p:cNvPr id="45" name="Oval 44"/>
              <p:cNvSpPr/>
              <p:nvPr/>
            </p:nvSpPr>
            <p:spPr>
              <a:xfrm>
                <a:off x="914400"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6" name="Oval 45"/>
              <p:cNvSpPr/>
              <p:nvPr/>
            </p:nvSpPr>
            <p:spPr>
              <a:xfrm>
                <a:off x="1389888"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7" name="Oval 46"/>
              <p:cNvSpPr/>
              <p:nvPr/>
            </p:nvSpPr>
            <p:spPr>
              <a:xfrm>
                <a:off x="1865376"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8" name="Oval 47"/>
              <p:cNvSpPr/>
              <p:nvPr/>
            </p:nvSpPr>
            <p:spPr>
              <a:xfrm>
                <a:off x="2340864"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9" name="Oval 48"/>
              <p:cNvSpPr/>
              <p:nvPr/>
            </p:nvSpPr>
            <p:spPr>
              <a:xfrm>
                <a:off x="2816352"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50" name="Oval 49"/>
              <p:cNvSpPr/>
              <p:nvPr/>
            </p:nvSpPr>
            <p:spPr>
              <a:xfrm>
                <a:off x="3288425"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51" name="Oval 50"/>
              <p:cNvSpPr/>
              <p:nvPr/>
            </p:nvSpPr>
            <p:spPr>
              <a:xfrm>
                <a:off x="3767328"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13" name="Group 12"/>
            <p:cNvGrpSpPr/>
            <p:nvPr/>
          </p:nvGrpSpPr>
          <p:grpSpPr>
            <a:xfrm>
              <a:off x="977464" y="4056106"/>
              <a:ext cx="3081528" cy="228600"/>
              <a:chOff x="914400" y="3558746"/>
              <a:chExt cx="3081528" cy="228600"/>
            </a:xfrm>
          </p:grpSpPr>
          <p:sp>
            <p:nvSpPr>
              <p:cNvPr id="38" name="Oval 37"/>
              <p:cNvSpPr/>
              <p:nvPr/>
            </p:nvSpPr>
            <p:spPr>
              <a:xfrm>
                <a:off x="914400"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9" name="Oval 38"/>
              <p:cNvSpPr/>
              <p:nvPr/>
            </p:nvSpPr>
            <p:spPr>
              <a:xfrm>
                <a:off x="1389888"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0" name="Oval 39"/>
              <p:cNvSpPr/>
              <p:nvPr/>
            </p:nvSpPr>
            <p:spPr>
              <a:xfrm>
                <a:off x="1865376"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1" name="Oval 40"/>
              <p:cNvSpPr/>
              <p:nvPr/>
            </p:nvSpPr>
            <p:spPr>
              <a:xfrm>
                <a:off x="2340864"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2" name="Oval 41"/>
              <p:cNvSpPr/>
              <p:nvPr/>
            </p:nvSpPr>
            <p:spPr>
              <a:xfrm>
                <a:off x="2816352"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3" name="Oval 42"/>
              <p:cNvSpPr/>
              <p:nvPr/>
            </p:nvSpPr>
            <p:spPr>
              <a:xfrm>
                <a:off x="3288425"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4" name="Oval 43"/>
              <p:cNvSpPr/>
              <p:nvPr/>
            </p:nvSpPr>
            <p:spPr>
              <a:xfrm>
                <a:off x="3767328"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14" name="Group 13"/>
            <p:cNvGrpSpPr/>
            <p:nvPr/>
          </p:nvGrpSpPr>
          <p:grpSpPr>
            <a:xfrm>
              <a:off x="976835" y="4553466"/>
              <a:ext cx="3081528" cy="228600"/>
              <a:chOff x="914400" y="3558746"/>
              <a:chExt cx="3081528" cy="228600"/>
            </a:xfrm>
          </p:grpSpPr>
          <p:sp>
            <p:nvSpPr>
              <p:cNvPr id="31" name="Oval 30"/>
              <p:cNvSpPr/>
              <p:nvPr/>
            </p:nvSpPr>
            <p:spPr>
              <a:xfrm>
                <a:off x="914400"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2" name="Oval 31"/>
              <p:cNvSpPr/>
              <p:nvPr/>
            </p:nvSpPr>
            <p:spPr>
              <a:xfrm>
                <a:off x="1389888"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3" name="Oval 32"/>
              <p:cNvSpPr/>
              <p:nvPr/>
            </p:nvSpPr>
            <p:spPr>
              <a:xfrm>
                <a:off x="1865376"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4" name="Oval 33"/>
              <p:cNvSpPr/>
              <p:nvPr/>
            </p:nvSpPr>
            <p:spPr>
              <a:xfrm>
                <a:off x="2340864"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5" name="Oval 34"/>
              <p:cNvSpPr/>
              <p:nvPr/>
            </p:nvSpPr>
            <p:spPr>
              <a:xfrm>
                <a:off x="2816352"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6" name="Oval 35"/>
              <p:cNvSpPr/>
              <p:nvPr/>
            </p:nvSpPr>
            <p:spPr>
              <a:xfrm>
                <a:off x="3288425"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7" name="Oval 36"/>
              <p:cNvSpPr/>
              <p:nvPr/>
            </p:nvSpPr>
            <p:spPr>
              <a:xfrm>
                <a:off x="3767328"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15" name="Group 14"/>
            <p:cNvGrpSpPr/>
            <p:nvPr/>
          </p:nvGrpSpPr>
          <p:grpSpPr>
            <a:xfrm>
              <a:off x="976835" y="5046565"/>
              <a:ext cx="3081528" cy="228600"/>
              <a:chOff x="914400" y="3558746"/>
              <a:chExt cx="3081528" cy="228600"/>
            </a:xfrm>
          </p:grpSpPr>
          <p:sp>
            <p:nvSpPr>
              <p:cNvPr id="24" name="Oval 23"/>
              <p:cNvSpPr/>
              <p:nvPr/>
            </p:nvSpPr>
            <p:spPr>
              <a:xfrm>
                <a:off x="914400"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25" name="Oval 24"/>
              <p:cNvSpPr/>
              <p:nvPr/>
            </p:nvSpPr>
            <p:spPr>
              <a:xfrm>
                <a:off x="1389888"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26" name="Oval 25"/>
              <p:cNvSpPr/>
              <p:nvPr/>
            </p:nvSpPr>
            <p:spPr>
              <a:xfrm>
                <a:off x="1865376"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27" name="Oval 26"/>
              <p:cNvSpPr/>
              <p:nvPr/>
            </p:nvSpPr>
            <p:spPr>
              <a:xfrm>
                <a:off x="2340864"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28" name="Oval 27"/>
              <p:cNvSpPr/>
              <p:nvPr/>
            </p:nvSpPr>
            <p:spPr>
              <a:xfrm>
                <a:off x="2816352"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29" name="Oval 28"/>
              <p:cNvSpPr/>
              <p:nvPr/>
            </p:nvSpPr>
            <p:spPr>
              <a:xfrm>
                <a:off x="3288425"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0" name="Oval 29"/>
              <p:cNvSpPr/>
              <p:nvPr/>
            </p:nvSpPr>
            <p:spPr>
              <a:xfrm>
                <a:off x="3767328"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16" name="Group 15"/>
            <p:cNvGrpSpPr/>
            <p:nvPr/>
          </p:nvGrpSpPr>
          <p:grpSpPr>
            <a:xfrm>
              <a:off x="976835" y="5548186"/>
              <a:ext cx="3081528" cy="228600"/>
              <a:chOff x="914400" y="3558746"/>
              <a:chExt cx="3081528" cy="228600"/>
            </a:xfrm>
          </p:grpSpPr>
          <p:sp>
            <p:nvSpPr>
              <p:cNvPr id="17" name="Oval 16"/>
              <p:cNvSpPr/>
              <p:nvPr/>
            </p:nvSpPr>
            <p:spPr>
              <a:xfrm>
                <a:off x="914400"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8" name="Oval 17"/>
              <p:cNvSpPr/>
              <p:nvPr/>
            </p:nvSpPr>
            <p:spPr>
              <a:xfrm>
                <a:off x="1389888"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9" name="Oval 18"/>
              <p:cNvSpPr/>
              <p:nvPr/>
            </p:nvSpPr>
            <p:spPr>
              <a:xfrm>
                <a:off x="1865376"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20" name="Oval 19"/>
              <p:cNvSpPr/>
              <p:nvPr/>
            </p:nvSpPr>
            <p:spPr>
              <a:xfrm>
                <a:off x="2340864"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21" name="Oval 20"/>
              <p:cNvSpPr/>
              <p:nvPr/>
            </p:nvSpPr>
            <p:spPr>
              <a:xfrm>
                <a:off x="2816352"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22" name="Oval 21"/>
              <p:cNvSpPr/>
              <p:nvPr/>
            </p:nvSpPr>
            <p:spPr>
              <a:xfrm>
                <a:off x="3288425"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23" name="Oval 22"/>
              <p:cNvSpPr/>
              <p:nvPr/>
            </p:nvSpPr>
            <p:spPr>
              <a:xfrm>
                <a:off x="3767328" y="3558746"/>
                <a:ext cx="228600" cy="2286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grpSp>
        <p:nvGrpSpPr>
          <p:cNvPr id="52" name="Group 51" descr="Circle shapes"/>
          <p:cNvGrpSpPr/>
          <p:nvPr userDrawn="1"/>
        </p:nvGrpSpPr>
        <p:grpSpPr>
          <a:xfrm>
            <a:off x="4517850" y="3558746"/>
            <a:ext cx="3082157" cy="2218040"/>
            <a:chOff x="976835" y="3558746"/>
            <a:chExt cx="3082157" cy="2218040"/>
          </a:xfrm>
        </p:grpSpPr>
        <p:grpSp>
          <p:nvGrpSpPr>
            <p:cNvPr id="53" name="Group 52"/>
            <p:cNvGrpSpPr/>
            <p:nvPr/>
          </p:nvGrpSpPr>
          <p:grpSpPr>
            <a:xfrm>
              <a:off x="977464" y="3558746"/>
              <a:ext cx="3081528" cy="228600"/>
              <a:chOff x="914400" y="3558746"/>
              <a:chExt cx="3081528" cy="228600"/>
            </a:xfrm>
          </p:grpSpPr>
          <p:sp>
            <p:nvSpPr>
              <p:cNvPr id="86" name="Oval 85"/>
              <p:cNvSpPr/>
              <p:nvPr/>
            </p:nvSpPr>
            <p:spPr>
              <a:xfrm>
                <a:off x="914400"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87" name="Oval 86"/>
              <p:cNvSpPr/>
              <p:nvPr/>
            </p:nvSpPr>
            <p:spPr>
              <a:xfrm>
                <a:off x="1389888"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88" name="Oval 87"/>
              <p:cNvSpPr/>
              <p:nvPr/>
            </p:nvSpPr>
            <p:spPr>
              <a:xfrm>
                <a:off x="1865376"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89" name="Oval 88"/>
              <p:cNvSpPr/>
              <p:nvPr/>
            </p:nvSpPr>
            <p:spPr>
              <a:xfrm>
                <a:off x="2340864"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90" name="Oval 89"/>
              <p:cNvSpPr/>
              <p:nvPr/>
            </p:nvSpPr>
            <p:spPr>
              <a:xfrm>
                <a:off x="2816352"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91" name="Oval 90"/>
              <p:cNvSpPr/>
              <p:nvPr/>
            </p:nvSpPr>
            <p:spPr>
              <a:xfrm>
                <a:off x="3288425"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92" name="Oval 91"/>
              <p:cNvSpPr/>
              <p:nvPr/>
            </p:nvSpPr>
            <p:spPr>
              <a:xfrm>
                <a:off x="3767328"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54" name="Group 53"/>
            <p:cNvGrpSpPr/>
            <p:nvPr/>
          </p:nvGrpSpPr>
          <p:grpSpPr>
            <a:xfrm>
              <a:off x="977464" y="4056106"/>
              <a:ext cx="3081528" cy="228600"/>
              <a:chOff x="914400" y="3558746"/>
              <a:chExt cx="3081528" cy="228600"/>
            </a:xfrm>
          </p:grpSpPr>
          <p:sp>
            <p:nvSpPr>
              <p:cNvPr id="79" name="Oval 78"/>
              <p:cNvSpPr/>
              <p:nvPr/>
            </p:nvSpPr>
            <p:spPr>
              <a:xfrm>
                <a:off x="914400"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80" name="Oval 79"/>
              <p:cNvSpPr/>
              <p:nvPr/>
            </p:nvSpPr>
            <p:spPr>
              <a:xfrm>
                <a:off x="1389888"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81" name="Oval 80"/>
              <p:cNvSpPr/>
              <p:nvPr/>
            </p:nvSpPr>
            <p:spPr>
              <a:xfrm>
                <a:off x="1865376"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82" name="Oval 81"/>
              <p:cNvSpPr/>
              <p:nvPr/>
            </p:nvSpPr>
            <p:spPr>
              <a:xfrm>
                <a:off x="2340864"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83" name="Oval 82"/>
              <p:cNvSpPr/>
              <p:nvPr/>
            </p:nvSpPr>
            <p:spPr>
              <a:xfrm>
                <a:off x="2816352"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84" name="Oval 83"/>
              <p:cNvSpPr/>
              <p:nvPr/>
            </p:nvSpPr>
            <p:spPr>
              <a:xfrm>
                <a:off x="3288425"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85" name="Oval 84"/>
              <p:cNvSpPr/>
              <p:nvPr/>
            </p:nvSpPr>
            <p:spPr>
              <a:xfrm>
                <a:off x="3767328"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55" name="Group 54"/>
            <p:cNvGrpSpPr/>
            <p:nvPr/>
          </p:nvGrpSpPr>
          <p:grpSpPr>
            <a:xfrm>
              <a:off x="976835" y="4553466"/>
              <a:ext cx="3081528" cy="228600"/>
              <a:chOff x="914400" y="3558746"/>
              <a:chExt cx="3081528" cy="228600"/>
            </a:xfrm>
          </p:grpSpPr>
          <p:sp>
            <p:nvSpPr>
              <p:cNvPr id="72" name="Oval 71"/>
              <p:cNvSpPr/>
              <p:nvPr/>
            </p:nvSpPr>
            <p:spPr>
              <a:xfrm>
                <a:off x="914400"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73" name="Oval 72"/>
              <p:cNvSpPr/>
              <p:nvPr/>
            </p:nvSpPr>
            <p:spPr>
              <a:xfrm>
                <a:off x="1389888"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74" name="Oval 73"/>
              <p:cNvSpPr/>
              <p:nvPr/>
            </p:nvSpPr>
            <p:spPr>
              <a:xfrm>
                <a:off x="1865376"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75" name="Oval 74"/>
              <p:cNvSpPr/>
              <p:nvPr/>
            </p:nvSpPr>
            <p:spPr>
              <a:xfrm>
                <a:off x="2340864"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76" name="Oval 75"/>
              <p:cNvSpPr/>
              <p:nvPr/>
            </p:nvSpPr>
            <p:spPr>
              <a:xfrm>
                <a:off x="2816352"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77" name="Oval 76"/>
              <p:cNvSpPr/>
              <p:nvPr/>
            </p:nvSpPr>
            <p:spPr>
              <a:xfrm>
                <a:off x="3288425"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78" name="Oval 77"/>
              <p:cNvSpPr/>
              <p:nvPr/>
            </p:nvSpPr>
            <p:spPr>
              <a:xfrm>
                <a:off x="3767328"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56" name="Group 55"/>
            <p:cNvGrpSpPr/>
            <p:nvPr/>
          </p:nvGrpSpPr>
          <p:grpSpPr>
            <a:xfrm>
              <a:off x="976835" y="5046565"/>
              <a:ext cx="3081528" cy="228600"/>
              <a:chOff x="914400" y="3558746"/>
              <a:chExt cx="3081528" cy="228600"/>
            </a:xfrm>
          </p:grpSpPr>
          <p:sp>
            <p:nvSpPr>
              <p:cNvPr id="65" name="Oval 64"/>
              <p:cNvSpPr/>
              <p:nvPr/>
            </p:nvSpPr>
            <p:spPr>
              <a:xfrm>
                <a:off x="914400"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66" name="Oval 65"/>
              <p:cNvSpPr/>
              <p:nvPr/>
            </p:nvSpPr>
            <p:spPr>
              <a:xfrm>
                <a:off x="1389888"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67" name="Oval 66"/>
              <p:cNvSpPr/>
              <p:nvPr/>
            </p:nvSpPr>
            <p:spPr>
              <a:xfrm>
                <a:off x="1865376"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68" name="Oval 67"/>
              <p:cNvSpPr/>
              <p:nvPr/>
            </p:nvSpPr>
            <p:spPr>
              <a:xfrm>
                <a:off x="2340864"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69" name="Oval 68"/>
              <p:cNvSpPr/>
              <p:nvPr/>
            </p:nvSpPr>
            <p:spPr>
              <a:xfrm>
                <a:off x="2816352"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70" name="Oval 69"/>
              <p:cNvSpPr/>
              <p:nvPr/>
            </p:nvSpPr>
            <p:spPr>
              <a:xfrm>
                <a:off x="3288425"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71" name="Oval 70"/>
              <p:cNvSpPr/>
              <p:nvPr/>
            </p:nvSpPr>
            <p:spPr>
              <a:xfrm>
                <a:off x="3767328"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57" name="Group 56"/>
            <p:cNvGrpSpPr/>
            <p:nvPr/>
          </p:nvGrpSpPr>
          <p:grpSpPr>
            <a:xfrm>
              <a:off x="976835" y="5548186"/>
              <a:ext cx="3081528" cy="228600"/>
              <a:chOff x="914400" y="3558746"/>
              <a:chExt cx="3081528" cy="228600"/>
            </a:xfrm>
          </p:grpSpPr>
          <p:sp>
            <p:nvSpPr>
              <p:cNvPr id="58" name="Oval 57"/>
              <p:cNvSpPr/>
              <p:nvPr/>
            </p:nvSpPr>
            <p:spPr>
              <a:xfrm>
                <a:off x="914400"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59" name="Oval 58"/>
              <p:cNvSpPr/>
              <p:nvPr/>
            </p:nvSpPr>
            <p:spPr>
              <a:xfrm>
                <a:off x="1389888"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60" name="Oval 59"/>
              <p:cNvSpPr/>
              <p:nvPr/>
            </p:nvSpPr>
            <p:spPr>
              <a:xfrm>
                <a:off x="1865376"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61" name="Oval 60"/>
              <p:cNvSpPr/>
              <p:nvPr/>
            </p:nvSpPr>
            <p:spPr>
              <a:xfrm>
                <a:off x="2340864"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62" name="Oval 61"/>
              <p:cNvSpPr/>
              <p:nvPr/>
            </p:nvSpPr>
            <p:spPr>
              <a:xfrm>
                <a:off x="2816352"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63" name="Oval 62"/>
              <p:cNvSpPr/>
              <p:nvPr/>
            </p:nvSpPr>
            <p:spPr>
              <a:xfrm>
                <a:off x="3288425"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64" name="Oval 63"/>
              <p:cNvSpPr/>
              <p:nvPr/>
            </p:nvSpPr>
            <p:spPr>
              <a:xfrm>
                <a:off x="3767328" y="3558746"/>
                <a:ext cx="228600" cy="2286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grpSp>
        <p:nvGrpSpPr>
          <p:cNvPr id="93" name="Group 92" descr="Circle shapes"/>
          <p:cNvGrpSpPr/>
          <p:nvPr userDrawn="1"/>
        </p:nvGrpSpPr>
        <p:grpSpPr>
          <a:xfrm>
            <a:off x="8068440" y="3558746"/>
            <a:ext cx="3082157" cy="2218040"/>
            <a:chOff x="976835" y="3558746"/>
            <a:chExt cx="3082157" cy="2218040"/>
          </a:xfrm>
        </p:grpSpPr>
        <p:grpSp>
          <p:nvGrpSpPr>
            <p:cNvPr id="94" name="Group 93"/>
            <p:cNvGrpSpPr/>
            <p:nvPr/>
          </p:nvGrpSpPr>
          <p:grpSpPr>
            <a:xfrm>
              <a:off x="977464" y="3558746"/>
              <a:ext cx="3081528" cy="228600"/>
              <a:chOff x="914400" y="3558746"/>
              <a:chExt cx="3081528" cy="228600"/>
            </a:xfrm>
          </p:grpSpPr>
          <p:sp>
            <p:nvSpPr>
              <p:cNvPr id="127" name="Oval 126"/>
              <p:cNvSpPr/>
              <p:nvPr/>
            </p:nvSpPr>
            <p:spPr>
              <a:xfrm>
                <a:off x="914400"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28" name="Oval 127"/>
              <p:cNvSpPr/>
              <p:nvPr/>
            </p:nvSpPr>
            <p:spPr>
              <a:xfrm>
                <a:off x="1389888"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29" name="Oval 128"/>
              <p:cNvSpPr/>
              <p:nvPr/>
            </p:nvSpPr>
            <p:spPr>
              <a:xfrm>
                <a:off x="1865376"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30" name="Oval 129"/>
              <p:cNvSpPr/>
              <p:nvPr/>
            </p:nvSpPr>
            <p:spPr>
              <a:xfrm>
                <a:off x="2340864"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31" name="Oval 130"/>
              <p:cNvSpPr/>
              <p:nvPr/>
            </p:nvSpPr>
            <p:spPr>
              <a:xfrm>
                <a:off x="2816352"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32" name="Oval 131"/>
              <p:cNvSpPr/>
              <p:nvPr/>
            </p:nvSpPr>
            <p:spPr>
              <a:xfrm>
                <a:off x="3288425"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33" name="Oval 132"/>
              <p:cNvSpPr/>
              <p:nvPr/>
            </p:nvSpPr>
            <p:spPr>
              <a:xfrm>
                <a:off x="3767328"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95" name="Group 94"/>
            <p:cNvGrpSpPr/>
            <p:nvPr/>
          </p:nvGrpSpPr>
          <p:grpSpPr>
            <a:xfrm>
              <a:off x="977464" y="4056106"/>
              <a:ext cx="3081528" cy="228600"/>
              <a:chOff x="914400" y="3558746"/>
              <a:chExt cx="3081528" cy="228600"/>
            </a:xfrm>
          </p:grpSpPr>
          <p:sp>
            <p:nvSpPr>
              <p:cNvPr id="120" name="Oval 119"/>
              <p:cNvSpPr/>
              <p:nvPr/>
            </p:nvSpPr>
            <p:spPr>
              <a:xfrm>
                <a:off x="914400"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21" name="Oval 120"/>
              <p:cNvSpPr/>
              <p:nvPr/>
            </p:nvSpPr>
            <p:spPr>
              <a:xfrm>
                <a:off x="1389888"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22" name="Oval 121"/>
              <p:cNvSpPr/>
              <p:nvPr/>
            </p:nvSpPr>
            <p:spPr>
              <a:xfrm>
                <a:off x="1865376"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23" name="Oval 122"/>
              <p:cNvSpPr/>
              <p:nvPr/>
            </p:nvSpPr>
            <p:spPr>
              <a:xfrm>
                <a:off x="2340864"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24" name="Oval 123"/>
              <p:cNvSpPr/>
              <p:nvPr/>
            </p:nvSpPr>
            <p:spPr>
              <a:xfrm>
                <a:off x="2816352"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25" name="Oval 124"/>
              <p:cNvSpPr/>
              <p:nvPr/>
            </p:nvSpPr>
            <p:spPr>
              <a:xfrm>
                <a:off x="3288425"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26" name="Oval 125"/>
              <p:cNvSpPr/>
              <p:nvPr/>
            </p:nvSpPr>
            <p:spPr>
              <a:xfrm>
                <a:off x="3767328"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96" name="Group 95"/>
            <p:cNvGrpSpPr/>
            <p:nvPr/>
          </p:nvGrpSpPr>
          <p:grpSpPr>
            <a:xfrm>
              <a:off x="976835" y="4553466"/>
              <a:ext cx="3081528" cy="228600"/>
              <a:chOff x="914400" y="3558746"/>
              <a:chExt cx="3081528" cy="228600"/>
            </a:xfrm>
          </p:grpSpPr>
          <p:sp>
            <p:nvSpPr>
              <p:cNvPr id="113" name="Oval 112"/>
              <p:cNvSpPr/>
              <p:nvPr/>
            </p:nvSpPr>
            <p:spPr>
              <a:xfrm>
                <a:off x="914400"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14" name="Oval 113"/>
              <p:cNvSpPr/>
              <p:nvPr/>
            </p:nvSpPr>
            <p:spPr>
              <a:xfrm>
                <a:off x="1389888"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15" name="Oval 114"/>
              <p:cNvSpPr/>
              <p:nvPr/>
            </p:nvSpPr>
            <p:spPr>
              <a:xfrm>
                <a:off x="1865376"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16" name="Oval 115"/>
              <p:cNvSpPr/>
              <p:nvPr/>
            </p:nvSpPr>
            <p:spPr>
              <a:xfrm>
                <a:off x="2340864"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17" name="Oval 116"/>
              <p:cNvSpPr/>
              <p:nvPr/>
            </p:nvSpPr>
            <p:spPr>
              <a:xfrm>
                <a:off x="2816352"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18" name="Oval 117"/>
              <p:cNvSpPr/>
              <p:nvPr/>
            </p:nvSpPr>
            <p:spPr>
              <a:xfrm>
                <a:off x="3288425"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19" name="Oval 118"/>
              <p:cNvSpPr/>
              <p:nvPr/>
            </p:nvSpPr>
            <p:spPr>
              <a:xfrm>
                <a:off x="3767328"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97" name="Group 96"/>
            <p:cNvGrpSpPr/>
            <p:nvPr/>
          </p:nvGrpSpPr>
          <p:grpSpPr>
            <a:xfrm>
              <a:off x="976835" y="5046565"/>
              <a:ext cx="3081528" cy="228600"/>
              <a:chOff x="914400" y="3558746"/>
              <a:chExt cx="3081528" cy="228600"/>
            </a:xfrm>
          </p:grpSpPr>
          <p:sp>
            <p:nvSpPr>
              <p:cNvPr id="106" name="Oval 105"/>
              <p:cNvSpPr/>
              <p:nvPr/>
            </p:nvSpPr>
            <p:spPr>
              <a:xfrm>
                <a:off x="914400"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07" name="Oval 106"/>
              <p:cNvSpPr/>
              <p:nvPr/>
            </p:nvSpPr>
            <p:spPr>
              <a:xfrm>
                <a:off x="1389888"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08" name="Oval 107"/>
              <p:cNvSpPr/>
              <p:nvPr/>
            </p:nvSpPr>
            <p:spPr>
              <a:xfrm>
                <a:off x="1865376"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09" name="Oval 108"/>
              <p:cNvSpPr/>
              <p:nvPr/>
            </p:nvSpPr>
            <p:spPr>
              <a:xfrm>
                <a:off x="2340864"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10" name="Oval 109"/>
              <p:cNvSpPr/>
              <p:nvPr/>
            </p:nvSpPr>
            <p:spPr>
              <a:xfrm>
                <a:off x="2816352"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11" name="Oval 110"/>
              <p:cNvSpPr/>
              <p:nvPr/>
            </p:nvSpPr>
            <p:spPr>
              <a:xfrm>
                <a:off x="3288425"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12" name="Oval 111"/>
              <p:cNvSpPr/>
              <p:nvPr/>
            </p:nvSpPr>
            <p:spPr>
              <a:xfrm>
                <a:off x="3767328"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98" name="Group 97"/>
            <p:cNvGrpSpPr/>
            <p:nvPr/>
          </p:nvGrpSpPr>
          <p:grpSpPr>
            <a:xfrm>
              <a:off x="976835" y="5548186"/>
              <a:ext cx="3081528" cy="228600"/>
              <a:chOff x="914400" y="3558746"/>
              <a:chExt cx="3081528" cy="228600"/>
            </a:xfrm>
          </p:grpSpPr>
          <p:sp>
            <p:nvSpPr>
              <p:cNvPr id="99" name="Oval 98"/>
              <p:cNvSpPr/>
              <p:nvPr/>
            </p:nvSpPr>
            <p:spPr>
              <a:xfrm>
                <a:off x="914400"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00" name="Oval 99"/>
              <p:cNvSpPr/>
              <p:nvPr/>
            </p:nvSpPr>
            <p:spPr>
              <a:xfrm>
                <a:off x="1389888"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01" name="Oval 100"/>
              <p:cNvSpPr/>
              <p:nvPr/>
            </p:nvSpPr>
            <p:spPr>
              <a:xfrm>
                <a:off x="1865376"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02" name="Oval 101"/>
              <p:cNvSpPr/>
              <p:nvPr/>
            </p:nvSpPr>
            <p:spPr>
              <a:xfrm>
                <a:off x="2340864"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03" name="Oval 102"/>
              <p:cNvSpPr/>
              <p:nvPr/>
            </p:nvSpPr>
            <p:spPr>
              <a:xfrm>
                <a:off x="2816352"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04" name="Oval 103"/>
              <p:cNvSpPr/>
              <p:nvPr/>
            </p:nvSpPr>
            <p:spPr>
              <a:xfrm>
                <a:off x="3288425"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05" name="Oval 104"/>
              <p:cNvSpPr/>
              <p:nvPr/>
            </p:nvSpPr>
            <p:spPr>
              <a:xfrm>
                <a:off x="3767328" y="3558746"/>
                <a:ext cx="228600" cy="2286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spTree>
    <p:extLst>
      <p:ext uri="{BB962C8B-B14F-4D97-AF65-F5344CB8AC3E}">
        <p14:creationId xmlns:p14="http://schemas.microsoft.com/office/powerpoint/2010/main" val="3319836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ight-mont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4837386" cy="990709"/>
          </a:xfrm>
        </p:spPr>
        <p:txBody>
          <a:bodyPr rtlCol="0">
            <a:normAutofit/>
          </a:bodyPr>
          <a:lstStyle>
            <a:lvl1pPr>
              <a:defRPr sz="3600">
                <a:latin typeface="Century Gothic" panose="020B0502020202020204" pitchFamily="34" charset="0"/>
              </a:defRPr>
            </a:lvl1pPr>
          </a:lstStyle>
          <a:p>
            <a:pPr rtl="0"/>
            <a:r>
              <a:rPr lang="en-GB" noProof="1"/>
              <a:t>Title</a:t>
            </a:r>
          </a:p>
        </p:txBody>
      </p:sp>
      <p:sp>
        <p:nvSpPr>
          <p:cNvPr id="3" name="Content Placeholder 2"/>
          <p:cNvSpPr>
            <a:spLocks noGrp="1"/>
          </p:cNvSpPr>
          <p:nvPr>
            <p:ph sz="half" idx="1" hasCustomPrompt="1"/>
          </p:nvPr>
        </p:nvSpPr>
        <p:spPr>
          <a:xfrm>
            <a:off x="838198" y="1877694"/>
            <a:ext cx="2487168" cy="369421"/>
          </a:xfrm>
        </p:spPr>
        <p:txBody>
          <a:bodyPr rtlCol="0" anchor="ctr">
            <a:normAutofit/>
          </a:bodyPr>
          <a:lstStyle>
            <a:lvl1pPr marL="0" indent="0">
              <a:buNone/>
              <a:tabLst>
                <a:tab pos="429768" algn="ctr"/>
                <a:tab pos="795528" algn="ctr"/>
                <a:tab pos="1161288" algn="ctr"/>
                <a:tab pos="1527048" algn="ctr"/>
                <a:tab pos="1892808" algn="ctr"/>
                <a:tab pos="2258568" algn="ctr"/>
              </a:tabLst>
              <a:defRPr sz="1400">
                <a:solidFill>
                  <a:schemeClr val="tx2"/>
                </a:solidFill>
                <a:latin typeface="Segoe UI" panose="020B0502040204020203" pitchFamily="34" charset="0"/>
              </a:defRPr>
            </a:lvl1pPr>
          </a:lstStyle>
          <a:p>
            <a:pPr lvl="0" rtl="0"/>
            <a:r>
              <a:rPr lang="en-GB" noProof="1"/>
              <a:t>Text</a:t>
            </a:r>
          </a:p>
        </p:txBody>
      </p:sp>
      <p:sp>
        <p:nvSpPr>
          <p:cNvPr id="4" name="Content Placeholder 3"/>
          <p:cNvSpPr>
            <a:spLocks noGrp="1"/>
          </p:cNvSpPr>
          <p:nvPr>
            <p:ph sz="half" idx="2" hasCustomPrompt="1"/>
          </p:nvPr>
        </p:nvSpPr>
        <p:spPr>
          <a:xfrm>
            <a:off x="3541662" y="1877694"/>
            <a:ext cx="2487168" cy="362604"/>
          </a:xfrm>
        </p:spPr>
        <p:txBody>
          <a:bodyPr rtlCol="0" anchor="ctr">
            <a:normAutofit/>
          </a:bodyPr>
          <a:lstStyle>
            <a:lvl1pPr marL="0" indent="0">
              <a:buNone/>
              <a:tabLst>
                <a:tab pos="429768" algn="ctr"/>
                <a:tab pos="795528" algn="ctr"/>
                <a:tab pos="1161288" algn="ctr"/>
                <a:tab pos="1527048" algn="ctr"/>
                <a:tab pos="1892808" algn="ctr"/>
                <a:tab pos="2258568" algn="ctr"/>
              </a:tabLst>
              <a:defRPr sz="1400">
                <a:solidFill>
                  <a:schemeClr val="tx1">
                    <a:lumMod val="85000"/>
                    <a:lumOff val="15000"/>
                  </a:schemeClr>
                </a:solidFill>
                <a:latin typeface="Segoe UI" panose="020B0502040204020203" pitchFamily="34" charset="0"/>
              </a:defRPr>
            </a:lvl1pPr>
          </a:lstStyle>
          <a:p>
            <a:pPr lvl="0" rtl="0"/>
            <a:r>
              <a:rPr lang="en-GB" noProof="1"/>
              <a:t>Text</a:t>
            </a:r>
          </a:p>
        </p:txBody>
      </p:sp>
      <p:sp>
        <p:nvSpPr>
          <p:cNvPr id="9" name="Text Placeholder 8"/>
          <p:cNvSpPr>
            <a:spLocks noGrp="1"/>
          </p:cNvSpPr>
          <p:nvPr>
            <p:ph type="body" sz="quarter" idx="10" hasCustomPrompt="1"/>
          </p:nvPr>
        </p:nvSpPr>
        <p:spPr>
          <a:xfrm>
            <a:off x="6557963" y="365125"/>
            <a:ext cx="4795837" cy="990709"/>
          </a:xfrm>
        </p:spPr>
        <p:txBody>
          <a:bodyPr rtlCol="0" anchor="ctr">
            <a:normAutofit/>
          </a:bodyPr>
          <a:lstStyle>
            <a:lvl1pPr marL="0" indent="0" algn="r">
              <a:buNone/>
              <a:defRPr sz="2400">
                <a:solidFill>
                  <a:schemeClr val="tx2"/>
                </a:solidFill>
                <a:latin typeface="Century Gothic" panose="020B0502020202020204" pitchFamily="34" charset="0"/>
              </a:defRPr>
            </a:lvl1pPr>
          </a:lstStyle>
          <a:p>
            <a:pPr lvl="0" rtl="0"/>
            <a:r>
              <a:rPr lang="en-GB" noProof="1"/>
              <a:t>Month</a:t>
            </a:r>
          </a:p>
        </p:txBody>
      </p:sp>
      <p:sp>
        <p:nvSpPr>
          <p:cNvPr id="6" name="Content Placeholder 3"/>
          <p:cNvSpPr>
            <a:spLocks noGrp="1"/>
          </p:cNvSpPr>
          <p:nvPr>
            <p:ph sz="half" idx="11" hasCustomPrompt="1"/>
          </p:nvPr>
        </p:nvSpPr>
        <p:spPr>
          <a:xfrm>
            <a:off x="6213291" y="1881347"/>
            <a:ext cx="2487168" cy="369421"/>
          </a:xfrm>
        </p:spPr>
        <p:txBody>
          <a:bodyPr rtlCol="0" anchor="ctr">
            <a:normAutofit/>
          </a:bodyPr>
          <a:lstStyle>
            <a:lvl1pPr marL="0" indent="0">
              <a:buNone/>
              <a:tabLst>
                <a:tab pos="429768" algn="ctr"/>
                <a:tab pos="795528" algn="ctr"/>
                <a:tab pos="1161288" algn="ctr"/>
                <a:tab pos="1527048" algn="ctr"/>
                <a:tab pos="1892808" algn="ctr"/>
                <a:tab pos="2258568" algn="ctr"/>
              </a:tabLst>
              <a:defRPr sz="1400">
                <a:solidFill>
                  <a:schemeClr val="tx1">
                    <a:lumMod val="85000"/>
                    <a:lumOff val="15000"/>
                  </a:schemeClr>
                </a:solidFill>
                <a:latin typeface="Segoe UI" panose="020B0502040204020203" pitchFamily="34" charset="0"/>
              </a:defRPr>
            </a:lvl1pPr>
          </a:lstStyle>
          <a:p>
            <a:pPr lvl="0" rtl="0"/>
            <a:r>
              <a:rPr lang="en-GB" noProof="1"/>
              <a:t>Text</a:t>
            </a:r>
          </a:p>
        </p:txBody>
      </p:sp>
      <p:sp>
        <p:nvSpPr>
          <p:cNvPr id="7" name="Content Placeholder 3"/>
          <p:cNvSpPr>
            <a:spLocks noGrp="1"/>
          </p:cNvSpPr>
          <p:nvPr>
            <p:ph sz="half" idx="12" hasCustomPrompt="1"/>
          </p:nvPr>
        </p:nvSpPr>
        <p:spPr>
          <a:xfrm>
            <a:off x="8884920" y="1881348"/>
            <a:ext cx="2487168" cy="369421"/>
          </a:xfrm>
        </p:spPr>
        <p:txBody>
          <a:bodyPr rtlCol="0" anchor="ctr">
            <a:normAutofit/>
          </a:bodyPr>
          <a:lstStyle>
            <a:lvl1pPr marL="0" indent="0">
              <a:buNone/>
              <a:tabLst>
                <a:tab pos="429768" algn="ctr"/>
                <a:tab pos="795528" algn="ctr"/>
                <a:tab pos="1161288" algn="ctr"/>
                <a:tab pos="1527048" algn="ctr"/>
                <a:tab pos="1892808" algn="ctr"/>
                <a:tab pos="2258568" algn="ctr"/>
              </a:tabLst>
              <a:defRPr sz="1400">
                <a:solidFill>
                  <a:schemeClr val="tx1">
                    <a:lumMod val="85000"/>
                    <a:lumOff val="15000"/>
                  </a:schemeClr>
                </a:solidFill>
                <a:latin typeface="Segoe UI" panose="020B0502040204020203" pitchFamily="34" charset="0"/>
              </a:defRPr>
            </a:lvl1pPr>
          </a:lstStyle>
          <a:p>
            <a:pPr lvl="0" rtl="0"/>
            <a:r>
              <a:rPr lang="en-GB" noProof="1"/>
              <a:t>Text</a:t>
            </a:r>
          </a:p>
        </p:txBody>
      </p:sp>
      <p:sp>
        <p:nvSpPr>
          <p:cNvPr id="13" name="Rectangle 12"/>
          <p:cNvSpPr/>
          <p:nvPr userDrawn="1"/>
        </p:nvSpPr>
        <p:spPr>
          <a:xfrm>
            <a:off x="838198" y="1355834"/>
            <a:ext cx="2468880" cy="51330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noProof="1">
                <a:latin typeface="Segoe UI" panose="020B0502040204020203" pitchFamily="34" charset="0"/>
              </a:rPr>
              <a:t>Text</a:t>
            </a:r>
          </a:p>
        </p:txBody>
      </p:sp>
      <p:sp>
        <p:nvSpPr>
          <p:cNvPr id="14" name="Rectangle 13"/>
          <p:cNvSpPr/>
          <p:nvPr userDrawn="1"/>
        </p:nvSpPr>
        <p:spPr>
          <a:xfrm>
            <a:off x="3541662" y="1355834"/>
            <a:ext cx="2468880" cy="51330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noProof="1">
                <a:latin typeface="Segoe UI" panose="020B0502040204020203" pitchFamily="34" charset="0"/>
              </a:rPr>
              <a:t>Text</a:t>
            </a:r>
          </a:p>
        </p:txBody>
      </p:sp>
      <p:sp>
        <p:nvSpPr>
          <p:cNvPr id="15" name="Rectangle 14"/>
          <p:cNvSpPr/>
          <p:nvPr userDrawn="1"/>
        </p:nvSpPr>
        <p:spPr>
          <a:xfrm>
            <a:off x="6213291" y="1355834"/>
            <a:ext cx="2468880" cy="51330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noProof="1">
                <a:latin typeface="Segoe UI" panose="020B0502040204020203" pitchFamily="34" charset="0"/>
              </a:rPr>
              <a:t>Text</a:t>
            </a:r>
          </a:p>
        </p:txBody>
      </p:sp>
      <p:sp>
        <p:nvSpPr>
          <p:cNvPr id="16" name="Rectangle 15"/>
          <p:cNvSpPr/>
          <p:nvPr userDrawn="1"/>
        </p:nvSpPr>
        <p:spPr>
          <a:xfrm>
            <a:off x="8884920" y="1355834"/>
            <a:ext cx="2468880" cy="51330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noProof="1">
                <a:latin typeface="Segoe UI" panose="020B0502040204020203" pitchFamily="34" charset="0"/>
              </a:rPr>
              <a:t>Text</a:t>
            </a:r>
          </a:p>
        </p:txBody>
      </p:sp>
      <p:grpSp>
        <p:nvGrpSpPr>
          <p:cNvPr id="21" name="Group 20" descr="Circle shapes"/>
          <p:cNvGrpSpPr/>
          <p:nvPr userDrawn="1"/>
        </p:nvGrpSpPr>
        <p:grpSpPr>
          <a:xfrm>
            <a:off x="905433" y="2393577"/>
            <a:ext cx="2358975" cy="1394592"/>
            <a:chOff x="905433" y="2595282"/>
            <a:chExt cx="2358975" cy="1394592"/>
          </a:xfrm>
        </p:grpSpPr>
        <p:grpSp>
          <p:nvGrpSpPr>
            <p:cNvPr id="22" name="Group 21"/>
            <p:cNvGrpSpPr/>
            <p:nvPr/>
          </p:nvGrpSpPr>
          <p:grpSpPr>
            <a:xfrm>
              <a:off x="905433" y="2595282"/>
              <a:ext cx="2358975" cy="179758"/>
              <a:chOff x="891986" y="2595282"/>
              <a:chExt cx="2358975" cy="179758"/>
            </a:xfrm>
          </p:grpSpPr>
          <p:sp>
            <p:nvSpPr>
              <p:cNvPr id="55" name="Oval 54"/>
              <p:cNvSpPr/>
              <p:nvPr/>
            </p:nvSpPr>
            <p:spPr>
              <a:xfrm>
                <a:off x="891986" y="2595282"/>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56" name="Oval 55"/>
              <p:cNvSpPr/>
              <p:nvPr/>
            </p:nvSpPr>
            <p:spPr>
              <a:xfrm>
                <a:off x="1248425" y="2596896"/>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57" name="Oval 56"/>
              <p:cNvSpPr/>
              <p:nvPr/>
            </p:nvSpPr>
            <p:spPr>
              <a:xfrm>
                <a:off x="1614185" y="2595282"/>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58" name="Oval 57"/>
              <p:cNvSpPr/>
              <p:nvPr/>
            </p:nvSpPr>
            <p:spPr>
              <a:xfrm>
                <a:off x="1979945" y="2596896"/>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59" name="Oval 58"/>
              <p:cNvSpPr/>
              <p:nvPr/>
            </p:nvSpPr>
            <p:spPr>
              <a:xfrm>
                <a:off x="2345705" y="2596896"/>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60" name="Oval 59"/>
              <p:cNvSpPr/>
              <p:nvPr/>
            </p:nvSpPr>
            <p:spPr>
              <a:xfrm>
                <a:off x="2711465" y="2600228"/>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61" name="Oval 60"/>
              <p:cNvSpPr/>
              <p:nvPr/>
            </p:nvSpPr>
            <p:spPr>
              <a:xfrm>
                <a:off x="3077225" y="2595282"/>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23" name="Group 22"/>
            <p:cNvGrpSpPr/>
            <p:nvPr/>
          </p:nvGrpSpPr>
          <p:grpSpPr>
            <a:xfrm>
              <a:off x="905433" y="2903611"/>
              <a:ext cx="2358975" cy="179758"/>
              <a:chOff x="891986" y="2595282"/>
              <a:chExt cx="2358975" cy="179758"/>
            </a:xfrm>
          </p:grpSpPr>
          <p:sp>
            <p:nvSpPr>
              <p:cNvPr id="48" name="Oval 47"/>
              <p:cNvSpPr/>
              <p:nvPr/>
            </p:nvSpPr>
            <p:spPr>
              <a:xfrm>
                <a:off x="891986" y="2595282"/>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9" name="Oval 48"/>
              <p:cNvSpPr/>
              <p:nvPr/>
            </p:nvSpPr>
            <p:spPr>
              <a:xfrm>
                <a:off x="1248425" y="2596896"/>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50" name="Oval 49"/>
              <p:cNvSpPr/>
              <p:nvPr/>
            </p:nvSpPr>
            <p:spPr>
              <a:xfrm>
                <a:off x="1614185" y="2595282"/>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51" name="Oval 50"/>
              <p:cNvSpPr/>
              <p:nvPr/>
            </p:nvSpPr>
            <p:spPr>
              <a:xfrm>
                <a:off x="1979945" y="2596896"/>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52" name="Oval 51"/>
              <p:cNvSpPr/>
              <p:nvPr/>
            </p:nvSpPr>
            <p:spPr>
              <a:xfrm>
                <a:off x="2345705" y="2596896"/>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53" name="Oval 52"/>
              <p:cNvSpPr/>
              <p:nvPr/>
            </p:nvSpPr>
            <p:spPr>
              <a:xfrm>
                <a:off x="2711465" y="2600228"/>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54" name="Oval 53"/>
              <p:cNvSpPr/>
              <p:nvPr/>
            </p:nvSpPr>
            <p:spPr>
              <a:xfrm>
                <a:off x="3077225" y="2595282"/>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24" name="Group 23"/>
            <p:cNvGrpSpPr/>
            <p:nvPr/>
          </p:nvGrpSpPr>
          <p:grpSpPr>
            <a:xfrm>
              <a:off x="905433" y="3205216"/>
              <a:ext cx="2358975" cy="179758"/>
              <a:chOff x="891986" y="2595282"/>
              <a:chExt cx="2358975" cy="179758"/>
            </a:xfrm>
          </p:grpSpPr>
          <p:sp>
            <p:nvSpPr>
              <p:cNvPr id="41" name="Oval 40"/>
              <p:cNvSpPr/>
              <p:nvPr/>
            </p:nvSpPr>
            <p:spPr>
              <a:xfrm>
                <a:off x="891986" y="2595282"/>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2" name="Oval 41"/>
              <p:cNvSpPr/>
              <p:nvPr/>
            </p:nvSpPr>
            <p:spPr>
              <a:xfrm>
                <a:off x="1248425" y="2596896"/>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3" name="Oval 42"/>
              <p:cNvSpPr/>
              <p:nvPr/>
            </p:nvSpPr>
            <p:spPr>
              <a:xfrm>
                <a:off x="1614185" y="2595282"/>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4" name="Oval 43"/>
              <p:cNvSpPr/>
              <p:nvPr/>
            </p:nvSpPr>
            <p:spPr>
              <a:xfrm>
                <a:off x="1979945" y="2596896"/>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5" name="Oval 44"/>
              <p:cNvSpPr/>
              <p:nvPr/>
            </p:nvSpPr>
            <p:spPr>
              <a:xfrm>
                <a:off x="2345705" y="2596896"/>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6" name="Oval 45"/>
              <p:cNvSpPr/>
              <p:nvPr/>
            </p:nvSpPr>
            <p:spPr>
              <a:xfrm>
                <a:off x="2711465" y="2600228"/>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7" name="Oval 46"/>
              <p:cNvSpPr/>
              <p:nvPr/>
            </p:nvSpPr>
            <p:spPr>
              <a:xfrm>
                <a:off x="3077225" y="2595282"/>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25" name="Group 24"/>
            <p:cNvGrpSpPr/>
            <p:nvPr/>
          </p:nvGrpSpPr>
          <p:grpSpPr>
            <a:xfrm>
              <a:off x="905433" y="3500097"/>
              <a:ext cx="2358975" cy="179758"/>
              <a:chOff x="891986" y="2595282"/>
              <a:chExt cx="2358975" cy="179758"/>
            </a:xfrm>
          </p:grpSpPr>
          <p:sp>
            <p:nvSpPr>
              <p:cNvPr id="34" name="Oval 33"/>
              <p:cNvSpPr/>
              <p:nvPr/>
            </p:nvSpPr>
            <p:spPr>
              <a:xfrm>
                <a:off x="891986" y="2595282"/>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5" name="Oval 34"/>
              <p:cNvSpPr/>
              <p:nvPr/>
            </p:nvSpPr>
            <p:spPr>
              <a:xfrm>
                <a:off x="1248425" y="2596896"/>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6" name="Oval 35"/>
              <p:cNvSpPr/>
              <p:nvPr/>
            </p:nvSpPr>
            <p:spPr>
              <a:xfrm>
                <a:off x="1614185" y="2595282"/>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7" name="Oval 36"/>
              <p:cNvSpPr/>
              <p:nvPr/>
            </p:nvSpPr>
            <p:spPr>
              <a:xfrm>
                <a:off x="1979945" y="2596896"/>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8" name="Oval 37"/>
              <p:cNvSpPr/>
              <p:nvPr/>
            </p:nvSpPr>
            <p:spPr>
              <a:xfrm>
                <a:off x="2345705" y="2596896"/>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9" name="Oval 38"/>
              <p:cNvSpPr/>
              <p:nvPr/>
            </p:nvSpPr>
            <p:spPr>
              <a:xfrm>
                <a:off x="2711465" y="2600228"/>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40" name="Oval 39"/>
              <p:cNvSpPr/>
              <p:nvPr/>
            </p:nvSpPr>
            <p:spPr>
              <a:xfrm>
                <a:off x="3077225" y="2595282"/>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26" name="Group 25"/>
            <p:cNvGrpSpPr/>
            <p:nvPr/>
          </p:nvGrpSpPr>
          <p:grpSpPr>
            <a:xfrm>
              <a:off x="905433" y="3810116"/>
              <a:ext cx="2358975" cy="179758"/>
              <a:chOff x="891986" y="2595282"/>
              <a:chExt cx="2358975" cy="179758"/>
            </a:xfrm>
          </p:grpSpPr>
          <p:sp>
            <p:nvSpPr>
              <p:cNvPr id="27" name="Oval 26"/>
              <p:cNvSpPr/>
              <p:nvPr/>
            </p:nvSpPr>
            <p:spPr>
              <a:xfrm>
                <a:off x="891986" y="2595282"/>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28" name="Oval 27"/>
              <p:cNvSpPr/>
              <p:nvPr/>
            </p:nvSpPr>
            <p:spPr>
              <a:xfrm>
                <a:off x="1248425" y="2596896"/>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29" name="Oval 28"/>
              <p:cNvSpPr/>
              <p:nvPr/>
            </p:nvSpPr>
            <p:spPr>
              <a:xfrm>
                <a:off x="1614185" y="2595282"/>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0" name="Oval 29"/>
              <p:cNvSpPr/>
              <p:nvPr/>
            </p:nvSpPr>
            <p:spPr>
              <a:xfrm>
                <a:off x="1979945" y="2596896"/>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1" name="Oval 30"/>
              <p:cNvSpPr/>
              <p:nvPr/>
            </p:nvSpPr>
            <p:spPr>
              <a:xfrm>
                <a:off x="2345705" y="2596896"/>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2" name="Oval 31"/>
              <p:cNvSpPr/>
              <p:nvPr/>
            </p:nvSpPr>
            <p:spPr>
              <a:xfrm>
                <a:off x="2711465" y="2600228"/>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33" name="Oval 32"/>
              <p:cNvSpPr/>
              <p:nvPr/>
            </p:nvSpPr>
            <p:spPr>
              <a:xfrm>
                <a:off x="3077225" y="2595282"/>
                <a:ext cx="173736" cy="1748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grpSp>
        <p:nvGrpSpPr>
          <p:cNvPr id="62" name="Group 61" descr="Circle shapes"/>
          <p:cNvGrpSpPr/>
          <p:nvPr userDrawn="1"/>
        </p:nvGrpSpPr>
        <p:grpSpPr>
          <a:xfrm>
            <a:off x="6287795" y="2393577"/>
            <a:ext cx="2358975" cy="1394592"/>
            <a:chOff x="905433" y="2595282"/>
            <a:chExt cx="2358975" cy="1394592"/>
          </a:xfrm>
        </p:grpSpPr>
        <p:grpSp>
          <p:nvGrpSpPr>
            <p:cNvPr id="63" name="Group 62"/>
            <p:cNvGrpSpPr/>
            <p:nvPr/>
          </p:nvGrpSpPr>
          <p:grpSpPr>
            <a:xfrm>
              <a:off x="905433" y="2595282"/>
              <a:ext cx="2358975" cy="179758"/>
              <a:chOff x="891986" y="2595282"/>
              <a:chExt cx="2358975" cy="179758"/>
            </a:xfrm>
          </p:grpSpPr>
          <p:sp>
            <p:nvSpPr>
              <p:cNvPr id="96" name="Oval 95"/>
              <p:cNvSpPr/>
              <p:nvPr/>
            </p:nvSpPr>
            <p:spPr>
              <a:xfrm>
                <a:off x="891986" y="2595282"/>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97" name="Oval 96"/>
              <p:cNvSpPr/>
              <p:nvPr/>
            </p:nvSpPr>
            <p:spPr>
              <a:xfrm>
                <a:off x="1248425" y="2596896"/>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98" name="Oval 97"/>
              <p:cNvSpPr/>
              <p:nvPr/>
            </p:nvSpPr>
            <p:spPr>
              <a:xfrm>
                <a:off x="1614185" y="2595282"/>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99" name="Oval 98"/>
              <p:cNvSpPr/>
              <p:nvPr/>
            </p:nvSpPr>
            <p:spPr>
              <a:xfrm>
                <a:off x="1979945" y="2596896"/>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00" name="Oval 99"/>
              <p:cNvSpPr/>
              <p:nvPr/>
            </p:nvSpPr>
            <p:spPr>
              <a:xfrm>
                <a:off x="2345705" y="2596896"/>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01" name="Oval 100"/>
              <p:cNvSpPr/>
              <p:nvPr/>
            </p:nvSpPr>
            <p:spPr>
              <a:xfrm>
                <a:off x="2711465" y="2600228"/>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02" name="Oval 101"/>
              <p:cNvSpPr/>
              <p:nvPr/>
            </p:nvSpPr>
            <p:spPr>
              <a:xfrm>
                <a:off x="3077225" y="2595282"/>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64" name="Group 63"/>
            <p:cNvGrpSpPr/>
            <p:nvPr/>
          </p:nvGrpSpPr>
          <p:grpSpPr>
            <a:xfrm>
              <a:off x="905433" y="2903611"/>
              <a:ext cx="2358975" cy="179758"/>
              <a:chOff x="891986" y="2595282"/>
              <a:chExt cx="2358975" cy="179758"/>
            </a:xfrm>
          </p:grpSpPr>
          <p:sp>
            <p:nvSpPr>
              <p:cNvPr id="89" name="Oval 88"/>
              <p:cNvSpPr/>
              <p:nvPr/>
            </p:nvSpPr>
            <p:spPr>
              <a:xfrm>
                <a:off x="891986" y="2595282"/>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90" name="Oval 89"/>
              <p:cNvSpPr/>
              <p:nvPr/>
            </p:nvSpPr>
            <p:spPr>
              <a:xfrm>
                <a:off x="1248425" y="2596896"/>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91" name="Oval 90"/>
              <p:cNvSpPr/>
              <p:nvPr/>
            </p:nvSpPr>
            <p:spPr>
              <a:xfrm>
                <a:off x="1614185" y="2595282"/>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92" name="Oval 91"/>
              <p:cNvSpPr/>
              <p:nvPr/>
            </p:nvSpPr>
            <p:spPr>
              <a:xfrm>
                <a:off x="1979945" y="2596896"/>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93" name="Oval 92"/>
              <p:cNvSpPr/>
              <p:nvPr/>
            </p:nvSpPr>
            <p:spPr>
              <a:xfrm>
                <a:off x="2345705" y="2596896"/>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94" name="Oval 93"/>
              <p:cNvSpPr/>
              <p:nvPr/>
            </p:nvSpPr>
            <p:spPr>
              <a:xfrm>
                <a:off x="2711465" y="2600228"/>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95" name="Oval 94"/>
              <p:cNvSpPr/>
              <p:nvPr/>
            </p:nvSpPr>
            <p:spPr>
              <a:xfrm>
                <a:off x="3077225" y="2595282"/>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65" name="Group 64"/>
            <p:cNvGrpSpPr/>
            <p:nvPr/>
          </p:nvGrpSpPr>
          <p:grpSpPr>
            <a:xfrm>
              <a:off x="905433" y="3205216"/>
              <a:ext cx="2358975" cy="179758"/>
              <a:chOff x="891986" y="2595282"/>
              <a:chExt cx="2358975" cy="179758"/>
            </a:xfrm>
          </p:grpSpPr>
          <p:sp>
            <p:nvSpPr>
              <p:cNvPr id="82" name="Oval 81"/>
              <p:cNvSpPr/>
              <p:nvPr/>
            </p:nvSpPr>
            <p:spPr>
              <a:xfrm>
                <a:off x="891986" y="2595282"/>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83" name="Oval 82"/>
              <p:cNvSpPr/>
              <p:nvPr/>
            </p:nvSpPr>
            <p:spPr>
              <a:xfrm>
                <a:off x="1248425" y="2596896"/>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84" name="Oval 83"/>
              <p:cNvSpPr/>
              <p:nvPr/>
            </p:nvSpPr>
            <p:spPr>
              <a:xfrm>
                <a:off x="1614185" y="2595282"/>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85" name="Oval 84"/>
              <p:cNvSpPr/>
              <p:nvPr/>
            </p:nvSpPr>
            <p:spPr>
              <a:xfrm>
                <a:off x="1979945" y="2596896"/>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86" name="Oval 85"/>
              <p:cNvSpPr/>
              <p:nvPr/>
            </p:nvSpPr>
            <p:spPr>
              <a:xfrm>
                <a:off x="2345705" y="2596896"/>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87" name="Oval 86"/>
              <p:cNvSpPr/>
              <p:nvPr/>
            </p:nvSpPr>
            <p:spPr>
              <a:xfrm>
                <a:off x="2711465" y="2600228"/>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88" name="Oval 87"/>
              <p:cNvSpPr/>
              <p:nvPr/>
            </p:nvSpPr>
            <p:spPr>
              <a:xfrm>
                <a:off x="3077225" y="2595282"/>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66" name="Group 65"/>
            <p:cNvGrpSpPr/>
            <p:nvPr/>
          </p:nvGrpSpPr>
          <p:grpSpPr>
            <a:xfrm>
              <a:off x="905433" y="3500097"/>
              <a:ext cx="2358975" cy="179758"/>
              <a:chOff x="891986" y="2595282"/>
              <a:chExt cx="2358975" cy="179758"/>
            </a:xfrm>
          </p:grpSpPr>
          <p:sp>
            <p:nvSpPr>
              <p:cNvPr id="75" name="Oval 74"/>
              <p:cNvSpPr/>
              <p:nvPr/>
            </p:nvSpPr>
            <p:spPr>
              <a:xfrm>
                <a:off x="891986" y="2595282"/>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76" name="Oval 75"/>
              <p:cNvSpPr/>
              <p:nvPr/>
            </p:nvSpPr>
            <p:spPr>
              <a:xfrm>
                <a:off x="1248425" y="2596896"/>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77" name="Oval 76"/>
              <p:cNvSpPr/>
              <p:nvPr/>
            </p:nvSpPr>
            <p:spPr>
              <a:xfrm>
                <a:off x="1614185" y="2595282"/>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78" name="Oval 77"/>
              <p:cNvSpPr/>
              <p:nvPr/>
            </p:nvSpPr>
            <p:spPr>
              <a:xfrm>
                <a:off x="1979945" y="2596896"/>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79" name="Oval 78"/>
              <p:cNvSpPr/>
              <p:nvPr/>
            </p:nvSpPr>
            <p:spPr>
              <a:xfrm>
                <a:off x="2345705" y="2596896"/>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80" name="Oval 79"/>
              <p:cNvSpPr/>
              <p:nvPr/>
            </p:nvSpPr>
            <p:spPr>
              <a:xfrm>
                <a:off x="2711465" y="2600228"/>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81" name="Oval 80"/>
              <p:cNvSpPr/>
              <p:nvPr/>
            </p:nvSpPr>
            <p:spPr>
              <a:xfrm>
                <a:off x="3077225" y="2595282"/>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67" name="Group 66"/>
            <p:cNvGrpSpPr/>
            <p:nvPr/>
          </p:nvGrpSpPr>
          <p:grpSpPr>
            <a:xfrm>
              <a:off x="905433" y="3810116"/>
              <a:ext cx="2358975" cy="179758"/>
              <a:chOff x="891986" y="2595282"/>
              <a:chExt cx="2358975" cy="179758"/>
            </a:xfrm>
          </p:grpSpPr>
          <p:sp>
            <p:nvSpPr>
              <p:cNvPr id="68" name="Oval 67"/>
              <p:cNvSpPr/>
              <p:nvPr/>
            </p:nvSpPr>
            <p:spPr>
              <a:xfrm>
                <a:off x="891986" y="2595282"/>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69" name="Oval 68"/>
              <p:cNvSpPr/>
              <p:nvPr/>
            </p:nvSpPr>
            <p:spPr>
              <a:xfrm>
                <a:off x="1248425" y="2596896"/>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70" name="Oval 69"/>
              <p:cNvSpPr/>
              <p:nvPr/>
            </p:nvSpPr>
            <p:spPr>
              <a:xfrm>
                <a:off x="1614185" y="2595282"/>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71" name="Oval 70"/>
              <p:cNvSpPr/>
              <p:nvPr/>
            </p:nvSpPr>
            <p:spPr>
              <a:xfrm>
                <a:off x="1979945" y="2596896"/>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72" name="Oval 71"/>
              <p:cNvSpPr/>
              <p:nvPr/>
            </p:nvSpPr>
            <p:spPr>
              <a:xfrm>
                <a:off x="2345705" y="2596896"/>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73" name="Oval 72"/>
              <p:cNvSpPr/>
              <p:nvPr/>
            </p:nvSpPr>
            <p:spPr>
              <a:xfrm>
                <a:off x="2711465" y="2600228"/>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74" name="Oval 73"/>
              <p:cNvSpPr/>
              <p:nvPr/>
            </p:nvSpPr>
            <p:spPr>
              <a:xfrm>
                <a:off x="3077225" y="2595282"/>
                <a:ext cx="173736" cy="174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grpSp>
        <p:nvGrpSpPr>
          <p:cNvPr id="103" name="Group 102" descr="Circle shapes"/>
          <p:cNvGrpSpPr/>
          <p:nvPr userDrawn="1"/>
        </p:nvGrpSpPr>
        <p:grpSpPr>
          <a:xfrm>
            <a:off x="3596614" y="2393621"/>
            <a:ext cx="2358975" cy="1394592"/>
            <a:chOff x="905433" y="2595282"/>
            <a:chExt cx="2358975" cy="1394592"/>
          </a:xfrm>
        </p:grpSpPr>
        <p:grpSp>
          <p:nvGrpSpPr>
            <p:cNvPr id="104" name="Group 103"/>
            <p:cNvGrpSpPr/>
            <p:nvPr/>
          </p:nvGrpSpPr>
          <p:grpSpPr>
            <a:xfrm>
              <a:off x="905433" y="2595282"/>
              <a:ext cx="2358975" cy="179758"/>
              <a:chOff x="891986" y="2595282"/>
              <a:chExt cx="2358975" cy="179758"/>
            </a:xfrm>
          </p:grpSpPr>
          <p:sp>
            <p:nvSpPr>
              <p:cNvPr id="137" name="Oval 136"/>
              <p:cNvSpPr/>
              <p:nvPr/>
            </p:nvSpPr>
            <p:spPr>
              <a:xfrm>
                <a:off x="891986"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38" name="Oval 137"/>
              <p:cNvSpPr/>
              <p:nvPr/>
            </p:nvSpPr>
            <p:spPr>
              <a:xfrm>
                <a:off x="124842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39" name="Oval 138"/>
              <p:cNvSpPr/>
              <p:nvPr/>
            </p:nvSpPr>
            <p:spPr>
              <a:xfrm>
                <a:off x="1614185"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40" name="Oval 139"/>
              <p:cNvSpPr/>
              <p:nvPr/>
            </p:nvSpPr>
            <p:spPr>
              <a:xfrm>
                <a:off x="197994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41" name="Oval 140"/>
              <p:cNvSpPr/>
              <p:nvPr/>
            </p:nvSpPr>
            <p:spPr>
              <a:xfrm>
                <a:off x="234570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42" name="Oval 141"/>
              <p:cNvSpPr/>
              <p:nvPr/>
            </p:nvSpPr>
            <p:spPr>
              <a:xfrm>
                <a:off x="2711465" y="2600228"/>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43" name="Oval 142"/>
              <p:cNvSpPr/>
              <p:nvPr/>
            </p:nvSpPr>
            <p:spPr>
              <a:xfrm>
                <a:off x="3077225"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105" name="Group 104"/>
            <p:cNvGrpSpPr/>
            <p:nvPr/>
          </p:nvGrpSpPr>
          <p:grpSpPr>
            <a:xfrm>
              <a:off x="905433" y="2903611"/>
              <a:ext cx="2358975" cy="179758"/>
              <a:chOff x="891986" y="2595282"/>
              <a:chExt cx="2358975" cy="179758"/>
            </a:xfrm>
          </p:grpSpPr>
          <p:sp>
            <p:nvSpPr>
              <p:cNvPr id="130" name="Oval 129"/>
              <p:cNvSpPr/>
              <p:nvPr/>
            </p:nvSpPr>
            <p:spPr>
              <a:xfrm>
                <a:off x="891986"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31" name="Oval 130"/>
              <p:cNvSpPr/>
              <p:nvPr/>
            </p:nvSpPr>
            <p:spPr>
              <a:xfrm>
                <a:off x="124842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32" name="Oval 131"/>
              <p:cNvSpPr/>
              <p:nvPr/>
            </p:nvSpPr>
            <p:spPr>
              <a:xfrm>
                <a:off x="1614185"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33" name="Oval 132"/>
              <p:cNvSpPr/>
              <p:nvPr/>
            </p:nvSpPr>
            <p:spPr>
              <a:xfrm>
                <a:off x="197994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34" name="Oval 133"/>
              <p:cNvSpPr/>
              <p:nvPr/>
            </p:nvSpPr>
            <p:spPr>
              <a:xfrm>
                <a:off x="234570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35" name="Oval 134"/>
              <p:cNvSpPr/>
              <p:nvPr/>
            </p:nvSpPr>
            <p:spPr>
              <a:xfrm>
                <a:off x="2711465" y="2600228"/>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36" name="Oval 135"/>
              <p:cNvSpPr/>
              <p:nvPr/>
            </p:nvSpPr>
            <p:spPr>
              <a:xfrm>
                <a:off x="3077225"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106" name="Group 105"/>
            <p:cNvGrpSpPr/>
            <p:nvPr/>
          </p:nvGrpSpPr>
          <p:grpSpPr>
            <a:xfrm>
              <a:off x="905433" y="3205216"/>
              <a:ext cx="2358975" cy="179758"/>
              <a:chOff x="891986" y="2595282"/>
              <a:chExt cx="2358975" cy="179758"/>
            </a:xfrm>
          </p:grpSpPr>
          <p:sp>
            <p:nvSpPr>
              <p:cNvPr id="123" name="Oval 122"/>
              <p:cNvSpPr/>
              <p:nvPr/>
            </p:nvSpPr>
            <p:spPr>
              <a:xfrm>
                <a:off x="891986"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24" name="Oval 123"/>
              <p:cNvSpPr/>
              <p:nvPr/>
            </p:nvSpPr>
            <p:spPr>
              <a:xfrm>
                <a:off x="124842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25" name="Oval 124"/>
              <p:cNvSpPr/>
              <p:nvPr/>
            </p:nvSpPr>
            <p:spPr>
              <a:xfrm>
                <a:off x="1614185"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26" name="Oval 125"/>
              <p:cNvSpPr/>
              <p:nvPr/>
            </p:nvSpPr>
            <p:spPr>
              <a:xfrm>
                <a:off x="197994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27" name="Oval 126"/>
              <p:cNvSpPr/>
              <p:nvPr/>
            </p:nvSpPr>
            <p:spPr>
              <a:xfrm>
                <a:off x="234570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28" name="Oval 127"/>
              <p:cNvSpPr/>
              <p:nvPr/>
            </p:nvSpPr>
            <p:spPr>
              <a:xfrm>
                <a:off x="2711465" y="2600228"/>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29" name="Oval 128"/>
              <p:cNvSpPr/>
              <p:nvPr/>
            </p:nvSpPr>
            <p:spPr>
              <a:xfrm>
                <a:off x="3077225"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107" name="Group 106"/>
            <p:cNvGrpSpPr/>
            <p:nvPr/>
          </p:nvGrpSpPr>
          <p:grpSpPr>
            <a:xfrm>
              <a:off x="905433" y="3500097"/>
              <a:ext cx="2358975" cy="179758"/>
              <a:chOff x="891986" y="2595282"/>
              <a:chExt cx="2358975" cy="179758"/>
            </a:xfrm>
          </p:grpSpPr>
          <p:sp>
            <p:nvSpPr>
              <p:cNvPr id="116" name="Oval 115"/>
              <p:cNvSpPr/>
              <p:nvPr/>
            </p:nvSpPr>
            <p:spPr>
              <a:xfrm>
                <a:off x="891986"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17" name="Oval 116"/>
              <p:cNvSpPr/>
              <p:nvPr/>
            </p:nvSpPr>
            <p:spPr>
              <a:xfrm>
                <a:off x="124842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18" name="Oval 117"/>
              <p:cNvSpPr/>
              <p:nvPr/>
            </p:nvSpPr>
            <p:spPr>
              <a:xfrm>
                <a:off x="1614185"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19" name="Oval 118"/>
              <p:cNvSpPr/>
              <p:nvPr/>
            </p:nvSpPr>
            <p:spPr>
              <a:xfrm>
                <a:off x="197994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20" name="Oval 119"/>
              <p:cNvSpPr/>
              <p:nvPr/>
            </p:nvSpPr>
            <p:spPr>
              <a:xfrm>
                <a:off x="234570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21" name="Oval 120"/>
              <p:cNvSpPr/>
              <p:nvPr/>
            </p:nvSpPr>
            <p:spPr>
              <a:xfrm>
                <a:off x="2711465" y="2600228"/>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22" name="Oval 121"/>
              <p:cNvSpPr/>
              <p:nvPr/>
            </p:nvSpPr>
            <p:spPr>
              <a:xfrm>
                <a:off x="3077225"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108" name="Group 107"/>
            <p:cNvGrpSpPr/>
            <p:nvPr/>
          </p:nvGrpSpPr>
          <p:grpSpPr>
            <a:xfrm>
              <a:off x="905433" y="3810116"/>
              <a:ext cx="2358975" cy="179758"/>
              <a:chOff x="891986" y="2595282"/>
              <a:chExt cx="2358975" cy="179758"/>
            </a:xfrm>
          </p:grpSpPr>
          <p:sp>
            <p:nvSpPr>
              <p:cNvPr id="109" name="Oval 108"/>
              <p:cNvSpPr/>
              <p:nvPr/>
            </p:nvSpPr>
            <p:spPr>
              <a:xfrm>
                <a:off x="891986"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10" name="Oval 109"/>
              <p:cNvSpPr/>
              <p:nvPr/>
            </p:nvSpPr>
            <p:spPr>
              <a:xfrm>
                <a:off x="124842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11" name="Oval 110"/>
              <p:cNvSpPr/>
              <p:nvPr/>
            </p:nvSpPr>
            <p:spPr>
              <a:xfrm>
                <a:off x="1614185"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12" name="Oval 111"/>
              <p:cNvSpPr/>
              <p:nvPr/>
            </p:nvSpPr>
            <p:spPr>
              <a:xfrm>
                <a:off x="197994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13" name="Oval 112"/>
              <p:cNvSpPr/>
              <p:nvPr/>
            </p:nvSpPr>
            <p:spPr>
              <a:xfrm>
                <a:off x="234570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14" name="Oval 113"/>
              <p:cNvSpPr/>
              <p:nvPr/>
            </p:nvSpPr>
            <p:spPr>
              <a:xfrm>
                <a:off x="2711465" y="2600228"/>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15" name="Oval 114"/>
              <p:cNvSpPr/>
              <p:nvPr/>
            </p:nvSpPr>
            <p:spPr>
              <a:xfrm>
                <a:off x="3077225"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grpSp>
        <p:nvGrpSpPr>
          <p:cNvPr id="144" name="Group 143" descr="Circle shapes"/>
          <p:cNvGrpSpPr/>
          <p:nvPr userDrawn="1"/>
        </p:nvGrpSpPr>
        <p:grpSpPr>
          <a:xfrm>
            <a:off x="8969655" y="2395728"/>
            <a:ext cx="2358975" cy="1394592"/>
            <a:chOff x="905433" y="2595282"/>
            <a:chExt cx="2358975" cy="1394592"/>
          </a:xfrm>
        </p:grpSpPr>
        <p:grpSp>
          <p:nvGrpSpPr>
            <p:cNvPr id="145" name="Group 144"/>
            <p:cNvGrpSpPr/>
            <p:nvPr/>
          </p:nvGrpSpPr>
          <p:grpSpPr>
            <a:xfrm>
              <a:off x="905433" y="2595282"/>
              <a:ext cx="2358975" cy="179758"/>
              <a:chOff x="891986" y="2595282"/>
              <a:chExt cx="2358975" cy="179758"/>
            </a:xfrm>
          </p:grpSpPr>
          <p:sp>
            <p:nvSpPr>
              <p:cNvPr id="178" name="Oval 177"/>
              <p:cNvSpPr/>
              <p:nvPr/>
            </p:nvSpPr>
            <p:spPr>
              <a:xfrm>
                <a:off x="891986"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79" name="Oval 178"/>
              <p:cNvSpPr/>
              <p:nvPr/>
            </p:nvSpPr>
            <p:spPr>
              <a:xfrm>
                <a:off x="124842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80" name="Oval 179"/>
              <p:cNvSpPr/>
              <p:nvPr/>
            </p:nvSpPr>
            <p:spPr>
              <a:xfrm>
                <a:off x="1614185"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81" name="Oval 180"/>
              <p:cNvSpPr/>
              <p:nvPr/>
            </p:nvSpPr>
            <p:spPr>
              <a:xfrm>
                <a:off x="197994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82" name="Oval 181"/>
              <p:cNvSpPr/>
              <p:nvPr/>
            </p:nvSpPr>
            <p:spPr>
              <a:xfrm>
                <a:off x="234570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83" name="Oval 182"/>
              <p:cNvSpPr/>
              <p:nvPr/>
            </p:nvSpPr>
            <p:spPr>
              <a:xfrm>
                <a:off x="2711465" y="2600228"/>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84" name="Oval 183"/>
              <p:cNvSpPr/>
              <p:nvPr/>
            </p:nvSpPr>
            <p:spPr>
              <a:xfrm>
                <a:off x="3077225"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146" name="Group 145"/>
            <p:cNvGrpSpPr/>
            <p:nvPr/>
          </p:nvGrpSpPr>
          <p:grpSpPr>
            <a:xfrm>
              <a:off x="905433" y="2903611"/>
              <a:ext cx="2358975" cy="179758"/>
              <a:chOff x="891986" y="2595282"/>
              <a:chExt cx="2358975" cy="179758"/>
            </a:xfrm>
          </p:grpSpPr>
          <p:sp>
            <p:nvSpPr>
              <p:cNvPr id="171" name="Oval 170"/>
              <p:cNvSpPr/>
              <p:nvPr/>
            </p:nvSpPr>
            <p:spPr>
              <a:xfrm>
                <a:off x="891986"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72" name="Oval 171"/>
              <p:cNvSpPr/>
              <p:nvPr/>
            </p:nvSpPr>
            <p:spPr>
              <a:xfrm>
                <a:off x="124842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73" name="Oval 172"/>
              <p:cNvSpPr/>
              <p:nvPr/>
            </p:nvSpPr>
            <p:spPr>
              <a:xfrm>
                <a:off x="1614185"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74" name="Oval 173"/>
              <p:cNvSpPr/>
              <p:nvPr/>
            </p:nvSpPr>
            <p:spPr>
              <a:xfrm>
                <a:off x="197994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75" name="Oval 174"/>
              <p:cNvSpPr/>
              <p:nvPr/>
            </p:nvSpPr>
            <p:spPr>
              <a:xfrm>
                <a:off x="234570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76" name="Oval 175"/>
              <p:cNvSpPr/>
              <p:nvPr/>
            </p:nvSpPr>
            <p:spPr>
              <a:xfrm>
                <a:off x="2711465" y="2600228"/>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77" name="Oval 176"/>
              <p:cNvSpPr/>
              <p:nvPr/>
            </p:nvSpPr>
            <p:spPr>
              <a:xfrm>
                <a:off x="3077225"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147" name="Group 146"/>
            <p:cNvGrpSpPr/>
            <p:nvPr/>
          </p:nvGrpSpPr>
          <p:grpSpPr>
            <a:xfrm>
              <a:off x="905433" y="3205216"/>
              <a:ext cx="2358975" cy="179758"/>
              <a:chOff x="891986" y="2595282"/>
              <a:chExt cx="2358975" cy="179758"/>
            </a:xfrm>
          </p:grpSpPr>
          <p:sp>
            <p:nvSpPr>
              <p:cNvPr id="164" name="Oval 163"/>
              <p:cNvSpPr/>
              <p:nvPr/>
            </p:nvSpPr>
            <p:spPr>
              <a:xfrm>
                <a:off x="891986"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65" name="Oval 164"/>
              <p:cNvSpPr/>
              <p:nvPr/>
            </p:nvSpPr>
            <p:spPr>
              <a:xfrm>
                <a:off x="124842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66" name="Oval 165"/>
              <p:cNvSpPr/>
              <p:nvPr/>
            </p:nvSpPr>
            <p:spPr>
              <a:xfrm>
                <a:off x="1614185"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67" name="Oval 166"/>
              <p:cNvSpPr/>
              <p:nvPr/>
            </p:nvSpPr>
            <p:spPr>
              <a:xfrm>
                <a:off x="197994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68" name="Oval 167"/>
              <p:cNvSpPr/>
              <p:nvPr/>
            </p:nvSpPr>
            <p:spPr>
              <a:xfrm>
                <a:off x="234570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69" name="Oval 168"/>
              <p:cNvSpPr/>
              <p:nvPr/>
            </p:nvSpPr>
            <p:spPr>
              <a:xfrm>
                <a:off x="2711465" y="2600228"/>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70" name="Oval 169"/>
              <p:cNvSpPr/>
              <p:nvPr/>
            </p:nvSpPr>
            <p:spPr>
              <a:xfrm>
                <a:off x="3077225"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148" name="Group 147"/>
            <p:cNvGrpSpPr/>
            <p:nvPr/>
          </p:nvGrpSpPr>
          <p:grpSpPr>
            <a:xfrm>
              <a:off x="905433" y="3500097"/>
              <a:ext cx="2358975" cy="179758"/>
              <a:chOff x="891986" y="2595282"/>
              <a:chExt cx="2358975" cy="179758"/>
            </a:xfrm>
          </p:grpSpPr>
          <p:sp>
            <p:nvSpPr>
              <p:cNvPr id="157" name="Oval 156"/>
              <p:cNvSpPr/>
              <p:nvPr/>
            </p:nvSpPr>
            <p:spPr>
              <a:xfrm>
                <a:off x="891986"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58" name="Oval 157"/>
              <p:cNvSpPr/>
              <p:nvPr/>
            </p:nvSpPr>
            <p:spPr>
              <a:xfrm>
                <a:off x="124842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59" name="Oval 158"/>
              <p:cNvSpPr/>
              <p:nvPr/>
            </p:nvSpPr>
            <p:spPr>
              <a:xfrm>
                <a:off x="1614185"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60" name="Oval 159"/>
              <p:cNvSpPr/>
              <p:nvPr/>
            </p:nvSpPr>
            <p:spPr>
              <a:xfrm>
                <a:off x="197994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61" name="Oval 160"/>
              <p:cNvSpPr/>
              <p:nvPr/>
            </p:nvSpPr>
            <p:spPr>
              <a:xfrm>
                <a:off x="234570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62" name="Oval 161"/>
              <p:cNvSpPr/>
              <p:nvPr/>
            </p:nvSpPr>
            <p:spPr>
              <a:xfrm>
                <a:off x="2711465" y="2600228"/>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63" name="Oval 162"/>
              <p:cNvSpPr/>
              <p:nvPr/>
            </p:nvSpPr>
            <p:spPr>
              <a:xfrm>
                <a:off x="3077225"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nvGrpSpPr>
            <p:cNvPr id="149" name="Group 148"/>
            <p:cNvGrpSpPr/>
            <p:nvPr/>
          </p:nvGrpSpPr>
          <p:grpSpPr>
            <a:xfrm>
              <a:off x="905433" y="3810116"/>
              <a:ext cx="2358975" cy="179758"/>
              <a:chOff x="891986" y="2595282"/>
              <a:chExt cx="2358975" cy="179758"/>
            </a:xfrm>
          </p:grpSpPr>
          <p:sp>
            <p:nvSpPr>
              <p:cNvPr id="150" name="Oval 149"/>
              <p:cNvSpPr/>
              <p:nvPr/>
            </p:nvSpPr>
            <p:spPr>
              <a:xfrm>
                <a:off x="891986"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51" name="Oval 150"/>
              <p:cNvSpPr/>
              <p:nvPr/>
            </p:nvSpPr>
            <p:spPr>
              <a:xfrm>
                <a:off x="124842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52" name="Oval 151"/>
              <p:cNvSpPr/>
              <p:nvPr/>
            </p:nvSpPr>
            <p:spPr>
              <a:xfrm>
                <a:off x="1614185"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53" name="Oval 152"/>
              <p:cNvSpPr/>
              <p:nvPr/>
            </p:nvSpPr>
            <p:spPr>
              <a:xfrm>
                <a:off x="197994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54" name="Oval 153"/>
              <p:cNvSpPr/>
              <p:nvPr/>
            </p:nvSpPr>
            <p:spPr>
              <a:xfrm>
                <a:off x="2345705" y="2596896"/>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55" name="Oval 154"/>
              <p:cNvSpPr/>
              <p:nvPr/>
            </p:nvSpPr>
            <p:spPr>
              <a:xfrm>
                <a:off x="2711465" y="2600228"/>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56" name="Oval 155"/>
              <p:cNvSpPr/>
              <p:nvPr/>
            </p:nvSpPr>
            <p:spPr>
              <a:xfrm>
                <a:off x="3077225" y="2595282"/>
                <a:ext cx="173736" cy="17481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grpSp>
      </p:grpSp>
      <p:grpSp>
        <p:nvGrpSpPr>
          <p:cNvPr id="349" name="Group 348" descr="Dashed lines"/>
          <p:cNvGrpSpPr/>
          <p:nvPr userDrawn="1"/>
        </p:nvGrpSpPr>
        <p:grpSpPr>
          <a:xfrm>
            <a:off x="896377" y="4239037"/>
            <a:ext cx="2384144" cy="2121587"/>
            <a:chOff x="6557963" y="2680139"/>
            <a:chExt cx="4795836" cy="3565213"/>
          </a:xfrm>
        </p:grpSpPr>
        <p:cxnSp>
          <p:nvCxnSpPr>
            <p:cNvPr id="350" name="Straight Connector 349"/>
            <p:cNvCxnSpPr/>
            <p:nvPr userDrawn="1"/>
          </p:nvCxnSpPr>
          <p:spPr>
            <a:xfrm>
              <a:off x="6557963" y="2680139"/>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1" name="Straight Connector 350"/>
            <p:cNvCxnSpPr/>
            <p:nvPr userDrawn="1"/>
          </p:nvCxnSpPr>
          <p:spPr>
            <a:xfrm>
              <a:off x="6557963" y="3037491"/>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2" name="Straight Connector 351"/>
            <p:cNvCxnSpPr/>
            <p:nvPr userDrawn="1"/>
          </p:nvCxnSpPr>
          <p:spPr>
            <a:xfrm>
              <a:off x="6557963" y="3392424"/>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p:nvPr userDrawn="1"/>
          </p:nvCxnSpPr>
          <p:spPr>
            <a:xfrm>
              <a:off x="6557963" y="3749040"/>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4" name="Straight Connector 353"/>
            <p:cNvCxnSpPr/>
            <p:nvPr userDrawn="1"/>
          </p:nvCxnSpPr>
          <p:spPr>
            <a:xfrm>
              <a:off x="6557963" y="4105656"/>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5" name="Straight Connector 354"/>
            <p:cNvCxnSpPr/>
            <p:nvPr userDrawn="1"/>
          </p:nvCxnSpPr>
          <p:spPr>
            <a:xfrm>
              <a:off x="6557963" y="4462272"/>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6" name="Straight Connector 355"/>
            <p:cNvCxnSpPr/>
            <p:nvPr userDrawn="1"/>
          </p:nvCxnSpPr>
          <p:spPr>
            <a:xfrm>
              <a:off x="6557963" y="4818888"/>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userDrawn="1"/>
          </p:nvCxnSpPr>
          <p:spPr>
            <a:xfrm>
              <a:off x="6557963" y="5175504"/>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8" name="Straight Connector 357"/>
            <p:cNvCxnSpPr/>
            <p:nvPr userDrawn="1"/>
          </p:nvCxnSpPr>
          <p:spPr>
            <a:xfrm>
              <a:off x="6557963" y="5532120"/>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9" name="Straight Connector 358"/>
            <p:cNvCxnSpPr/>
            <p:nvPr userDrawn="1"/>
          </p:nvCxnSpPr>
          <p:spPr>
            <a:xfrm>
              <a:off x="6557963" y="5888736"/>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0" name="Straight Connector 359"/>
            <p:cNvCxnSpPr/>
            <p:nvPr userDrawn="1"/>
          </p:nvCxnSpPr>
          <p:spPr>
            <a:xfrm>
              <a:off x="6557963" y="6245352"/>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62" name="Group 361" descr="Dashed lines"/>
          <p:cNvGrpSpPr/>
          <p:nvPr userDrawn="1"/>
        </p:nvGrpSpPr>
        <p:grpSpPr>
          <a:xfrm>
            <a:off x="3599840" y="4239037"/>
            <a:ext cx="2384144" cy="2121587"/>
            <a:chOff x="6557963" y="2680139"/>
            <a:chExt cx="4795836" cy="3565213"/>
          </a:xfrm>
        </p:grpSpPr>
        <p:cxnSp>
          <p:nvCxnSpPr>
            <p:cNvPr id="363" name="Straight Connector 362"/>
            <p:cNvCxnSpPr/>
            <p:nvPr userDrawn="1"/>
          </p:nvCxnSpPr>
          <p:spPr>
            <a:xfrm>
              <a:off x="6557963" y="2680139"/>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4" name="Straight Connector 363"/>
            <p:cNvCxnSpPr/>
            <p:nvPr userDrawn="1"/>
          </p:nvCxnSpPr>
          <p:spPr>
            <a:xfrm>
              <a:off x="6557963" y="3037491"/>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userDrawn="1"/>
          </p:nvCxnSpPr>
          <p:spPr>
            <a:xfrm>
              <a:off x="6557963" y="3392424"/>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6" name="Straight Connector 365"/>
            <p:cNvCxnSpPr/>
            <p:nvPr userDrawn="1"/>
          </p:nvCxnSpPr>
          <p:spPr>
            <a:xfrm>
              <a:off x="6557963" y="3749040"/>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7" name="Straight Connector 366"/>
            <p:cNvCxnSpPr/>
            <p:nvPr userDrawn="1"/>
          </p:nvCxnSpPr>
          <p:spPr>
            <a:xfrm>
              <a:off x="6557963" y="4105656"/>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8" name="Straight Connector 367"/>
            <p:cNvCxnSpPr/>
            <p:nvPr userDrawn="1"/>
          </p:nvCxnSpPr>
          <p:spPr>
            <a:xfrm>
              <a:off x="6557963" y="4462272"/>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9" name="Straight Connector 368"/>
            <p:cNvCxnSpPr/>
            <p:nvPr userDrawn="1"/>
          </p:nvCxnSpPr>
          <p:spPr>
            <a:xfrm>
              <a:off x="6557963" y="4818888"/>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0" name="Straight Connector 369"/>
            <p:cNvCxnSpPr/>
            <p:nvPr userDrawn="1"/>
          </p:nvCxnSpPr>
          <p:spPr>
            <a:xfrm>
              <a:off x="6557963" y="5175504"/>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1" name="Straight Connector 370"/>
            <p:cNvCxnSpPr/>
            <p:nvPr userDrawn="1"/>
          </p:nvCxnSpPr>
          <p:spPr>
            <a:xfrm>
              <a:off x="6557963" y="5532120"/>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2" name="Straight Connector 371"/>
            <p:cNvCxnSpPr/>
            <p:nvPr userDrawn="1"/>
          </p:nvCxnSpPr>
          <p:spPr>
            <a:xfrm>
              <a:off x="6557963" y="5888736"/>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userDrawn="1"/>
          </p:nvCxnSpPr>
          <p:spPr>
            <a:xfrm>
              <a:off x="6557963" y="6245352"/>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75" name="Group 374" descr="Dashed lines"/>
          <p:cNvGrpSpPr/>
          <p:nvPr userDrawn="1"/>
        </p:nvGrpSpPr>
        <p:grpSpPr>
          <a:xfrm>
            <a:off x="6298027" y="4239037"/>
            <a:ext cx="2384144" cy="2121587"/>
            <a:chOff x="6557963" y="2680139"/>
            <a:chExt cx="4795836" cy="3565213"/>
          </a:xfrm>
        </p:grpSpPr>
        <p:cxnSp>
          <p:nvCxnSpPr>
            <p:cNvPr id="376" name="Straight Connector 375"/>
            <p:cNvCxnSpPr/>
            <p:nvPr userDrawn="1"/>
          </p:nvCxnSpPr>
          <p:spPr>
            <a:xfrm>
              <a:off x="6557963" y="2680139"/>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7" name="Straight Connector 376"/>
            <p:cNvCxnSpPr/>
            <p:nvPr userDrawn="1"/>
          </p:nvCxnSpPr>
          <p:spPr>
            <a:xfrm>
              <a:off x="6557963" y="3037491"/>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8" name="Straight Connector 377"/>
            <p:cNvCxnSpPr/>
            <p:nvPr userDrawn="1"/>
          </p:nvCxnSpPr>
          <p:spPr>
            <a:xfrm>
              <a:off x="6557963" y="3392424"/>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9" name="Straight Connector 378"/>
            <p:cNvCxnSpPr/>
            <p:nvPr userDrawn="1"/>
          </p:nvCxnSpPr>
          <p:spPr>
            <a:xfrm>
              <a:off x="6557963" y="3749040"/>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0" name="Straight Connector 379"/>
            <p:cNvCxnSpPr/>
            <p:nvPr userDrawn="1"/>
          </p:nvCxnSpPr>
          <p:spPr>
            <a:xfrm>
              <a:off x="6557963" y="4105656"/>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p:nvPr userDrawn="1"/>
          </p:nvCxnSpPr>
          <p:spPr>
            <a:xfrm>
              <a:off x="6557963" y="4462272"/>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2" name="Straight Connector 381"/>
            <p:cNvCxnSpPr/>
            <p:nvPr userDrawn="1"/>
          </p:nvCxnSpPr>
          <p:spPr>
            <a:xfrm>
              <a:off x="6557963" y="4818888"/>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3" name="Straight Connector 382"/>
            <p:cNvCxnSpPr/>
            <p:nvPr userDrawn="1"/>
          </p:nvCxnSpPr>
          <p:spPr>
            <a:xfrm>
              <a:off x="6557963" y="5175504"/>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4" name="Straight Connector 383"/>
            <p:cNvCxnSpPr/>
            <p:nvPr userDrawn="1"/>
          </p:nvCxnSpPr>
          <p:spPr>
            <a:xfrm>
              <a:off x="6557963" y="5532120"/>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userDrawn="1"/>
          </p:nvCxnSpPr>
          <p:spPr>
            <a:xfrm>
              <a:off x="6557963" y="5888736"/>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6" name="Straight Connector 385"/>
            <p:cNvCxnSpPr/>
            <p:nvPr userDrawn="1"/>
          </p:nvCxnSpPr>
          <p:spPr>
            <a:xfrm>
              <a:off x="6557963" y="6245352"/>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401" name="Group 400" descr="Dashed lines"/>
          <p:cNvGrpSpPr/>
          <p:nvPr userDrawn="1"/>
        </p:nvGrpSpPr>
        <p:grpSpPr>
          <a:xfrm>
            <a:off x="8996214" y="4232850"/>
            <a:ext cx="2384144" cy="2121587"/>
            <a:chOff x="6557963" y="2680139"/>
            <a:chExt cx="4795836" cy="3565213"/>
          </a:xfrm>
        </p:grpSpPr>
        <p:cxnSp>
          <p:nvCxnSpPr>
            <p:cNvPr id="402" name="Straight Connector 401"/>
            <p:cNvCxnSpPr/>
            <p:nvPr userDrawn="1"/>
          </p:nvCxnSpPr>
          <p:spPr>
            <a:xfrm>
              <a:off x="6557963" y="2680139"/>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3" name="Straight Connector 402"/>
            <p:cNvCxnSpPr/>
            <p:nvPr userDrawn="1"/>
          </p:nvCxnSpPr>
          <p:spPr>
            <a:xfrm>
              <a:off x="6557963" y="3037491"/>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4" name="Straight Connector 403"/>
            <p:cNvCxnSpPr/>
            <p:nvPr userDrawn="1"/>
          </p:nvCxnSpPr>
          <p:spPr>
            <a:xfrm>
              <a:off x="6557963" y="3392424"/>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5" name="Straight Connector 404"/>
            <p:cNvCxnSpPr/>
            <p:nvPr userDrawn="1"/>
          </p:nvCxnSpPr>
          <p:spPr>
            <a:xfrm>
              <a:off x="6557963" y="3749040"/>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6" name="Straight Connector 405"/>
            <p:cNvCxnSpPr/>
            <p:nvPr userDrawn="1"/>
          </p:nvCxnSpPr>
          <p:spPr>
            <a:xfrm>
              <a:off x="6557963" y="4105656"/>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7" name="Straight Connector 406"/>
            <p:cNvCxnSpPr/>
            <p:nvPr userDrawn="1"/>
          </p:nvCxnSpPr>
          <p:spPr>
            <a:xfrm>
              <a:off x="6557963" y="4462272"/>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8" name="Straight Connector 407"/>
            <p:cNvCxnSpPr/>
            <p:nvPr userDrawn="1"/>
          </p:nvCxnSpPr>
          <p:spPr>
            <a:xfrm>
              <a:off x="6557963" y="4818888"/>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9" name="Straight Connector 408"/>
            <p:cNvCxnSpPr/>
            <p:nvPr userDrawn="1"/>
          </p:nvCxnSpPr>
          <p:spPr>
            <a:xfrm>
              <a:off x="6557963" y="5175504"/>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0" name="Straight Connector 409"/>
            <p:cNvCxnSpPr/>
            <p:nvPr userDrawn="1"/>
          </p:nvCxnSpPr>
          <p:spPr>
            <a:xfrm>
              <a:off x="6557963" y="5532120"/>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1" name="Straight Connector 410"/>
            <p:cNvCxnSpPr/>
            <p:nvPr userDrawn="1"/>
          </p:nvCxnSpPr>
          <p:spPr>
            <a:xfrm>
              <a:off x="6557963" y="5888736"/>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2" name="Straight Connector 411"/>
            <p:cNvCxnSpPr/>
            <p:nvPr userDrawn="1"/>
          </p:nvCxnSpPr>
          <p:spPr>
            <a:xfrm>
              <a:off x="6557963" y="6245352"/>
              <a:ext cx="479583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361" name="Text Placeholder 360"/>
          <p:cNvSpPr>
            <a:spLocks noGrp="1"/>
          </p:cNvSpPr>
          <p:nvPr>
            <p:ph type="body" sz="quarter" idx="13" hasCustomPrompt="1"/>
          </p:nvPr>
        </p:nvSpPr>
        <p:spPr>
          <a:xfrm>
            <a:off x="844865" y="3983201"/>
            <a:ext cx="2487168" cy="2510024"/>
          </a:xfrm>
        </p:spPr>
        <p:txBody>
          <a:bodyPr rtlCol="0">
            <a:normAutofit/>
          </a:bodyPr>
          <a:lstStyle>
            <a:lvl1pPr marL="0" indent="0">
              <a:lnSpc>
                <a:spcPct val="100000"/>
              </a:lnSpc>
              <a:spcBef>
                <a:spcPts val="0"/>
              </a:spcBef>
              <a:buNone/>
              <a:defRPr sz="1400">
                <a:solidFill>
                  <a:schemeClr val="tx1">
                    <a:lumMod val="85000"/>
                    <a:lumOff val="15000"/>
                  </a:schemeClr>
                </a:solidFill>
                <a:latin typeface="Segoe UI" panose="020B0502040204020203" pitchFamily="34" charset="0"/>
              </a:defRPr>
            </a:lvl1pPr>
          </a:lstStyle>
          <a:p>
            <a:pPr lvl="0" rtl="0"/>
            <a:r>
              <a:rPr lang="en-GB" noProof="1"/>
              <a:t>Text</a:t>
            </a:r>
          </a:p>
        </p:txBody>
      </p:sp>
      <p:sp>
        <p:nvSpPr>
          <p:cNvPr id="374" name="Text Placeholder 360"/>
          <p:cNvSpPr>
            <a:spLocks noGrp="1"/>
          </p:cNvSpPr>
          <p:nvPr>
            <p:ph type="body" sz="quarter" idx="14" hasCustomPrompt="1"/>
          </p:nvPr>
        </p:nvSpPr>
        <p:spPr>
          <a:xfrm>
            <a:off x="3541662" y="3989388"/>
            <a:ext cx="2487168" cy="2510024"/>
          </a:xfrm>
        </p:spPr>
        <p:txBody>
          <a:bodyPr rtlCol="0">
            <a:normAutofit/>
          </a:bodyPr>
          <a:lstStyle>
            <a:lvl1pPr marL="0" indent="0">
              <a:lnSpc>
                <a:spcPct val="100000"/>
              </a:lnSpc>
              <a:spcBef>
                <a:spcPts val="0"/>
              </a:spcBef>
              <a:buNone/>
              <a:defRPr sz="1400">
                <a:solidFill>
                  <a:schemeClr val="tx1">
                    <a:lumMod val="85000"/>
                    <a:lumOff val="15000"/>
                  </a:schemeClr>
                </a:solidFill>
                <a:latin typeface="Segoe UI" panose="020B0502040204020203" pitchFamily="34" charset="0"/>
              </a:defRPr>
            </a:lvl1pPr>
          </a:lstStyle>
          <a:p>
            <a:pPr lvl="0" rtl="0"/>
            <a:r>
              <a:rPr lang="en-GB" noProof="1"/>
              <a:t>Text</a:t>
            </a:r>
          </a:p>
        </p:txBody>
      </p:sp>
      <p:sp>
        <p:nvSpPr>
          <p:cNvPr id="387" name="Text Placeholder 360"/>
          <p:cNvSpPr>
            <a:spLocks noGrp="1"/>
          </p:cNvSpPr>
          <p:nvPr>
            <p:ph type="body" sz="quarter" idx="15" hasCustomPrompt="1"/>
          </p:nvPr>
        </p:nvSpPr>
        <p:spPr>
          <a:xfrm>
            <a:off x="6239849" y="3989388"/>
            <a:ext cx="2487168" cy="2510024"/>
          </a:xfrm>
        </p:spPr>
        <p:txBody>
          <a:bodyPr rtlCol="0">
            <a:normAutofit/>
          </a:bodyPr>
          <a:lstStyle>
            <a:lvl1pPr marL="0" indent="0">
              <a:lnSpc>
                <a:spcPct val="100000"/>
              </a:lnSpc>
              <a:spcBef>
                <a:spcPts val="0"/>
              </a:spcBef>
              <a:buNone/>
              <a:defRPr sz="1400">
                <a:solidFill>
                  <a:schemeClr val="tx1">
                    <a:lumMod val="85000"/>
                    <a:lumOff val="15000"/>
                  </a:schemeClr>
                </a:solidFill>
                <a:latin typeface="Segoe UI" panose="020B0502040204020203" pitchFamily="34" charset="0"/>
              </a:defRPr>
            </a:lvl1pPr>
          </a:lstStyle>
          <a:p>
            <a:pPr lvl="0" rtl="0"/>
            <a:r>
              <a:rPr lang="en-GB" noProof="1"/>
              <a:t>Text</a:t>
            </a:r>
          </a:p>
        </p:txBody>
      </p:sp>
      <p:sp>
        <p:nvSpPr>
          <p:cNvPr id="413" name="Text Placeholder 360"/>
          <p:cNvSpPr>
            <a:spLocks noGrp="1"/>
          </p:cNvSpPr>
          <p:nvPr>
            <p:ph type="body" sz="quarter" idx="16" hasCustomPrompt="1"/>
          </p:nvPr>
        </p:nvSpPr>
        <p:spPr>
          <a:xfrm>
            <a:off x="8938036" y="3983201"/>
            <a:ext cx="2487168" cy="2510024"/>
          </a:xfrm>
        </p:spPr>
        <p:txBody>
          <a:bodyPr rtlCol="0">
            <a:normAutofit/>
          </a:bodyPr>
          <a:lstStyle>
            <a:lvl1pPr marL="0" indent="0">
              <a:lnSpc>
                <a:spcPct val="100000"/>
              </a:lnSpc>
              <a:spcBef>
                <a:spcPts val="0"/>
              </a:spcBef>
              <a:buNone/>
              <a:defRPr sz="1400">
                <a:solidFill>
                  <a:schemeClr val="tx1">
                    <a:lumMod val="85000"/>
                    <a:lumOff val="15000"/>
                  </a:schemeClr>
                </a:solidFill>
                <a:latin typeface="Segoe UI" panose="020B0502040204020203" pitchFamily="34" charset="0"/>
              </a:defRPr>
            </a:lvl1pPr>
          </a:lstStyle>
          <a:p>
            <a:pPr lvl="0" rtl="0"/>
            <a:r>
              <a:rPr lang="en-GB" noProof="1"/>
              <a:t>Text</a:t>
            </a:r>
          </a:p>
        </p:txBody>
      </p:sp>
    </p:spTree>
    <p:extLst>
      <p:ext uri="{BB962C8B-B14F-4D97-AF65-F5344CB8AC3E}">
        <p14:creationId xmlns:p14="http://schemas.microsoft.com/office/powerpoint/2010/main" val="173984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rtlCol="0" anchor="b"/>
          <a:lstStyle>
            <a:lvl1pPr>
              <a:defRPr sz="6000">
                <a:latin typeface="Century Gothic" panose="020B0502020202020204" pitchFamily="34" charset="0"/>
              </a:defRPr>
            </a:lvl1pPr>
          </a:lstStyle>
          <a:p>
            <a:pPr rtl="0"/>
            <a:r>
              <a:rPr lang="en-US" noProof="1"/>
              <a:t>Click to edit Master title style</a:t>
            </a:r>
            <a:endParaRPr lang="en-GB" noProof="1"/>
          </a:p>
        </p:txBody>
      </p:sp>
      <p:sp>
        <p:nvSpPr>
          <p:cNvPr id="3" name="Text Placeholder 2"/>
          <p:cNvSpPr>
            <a:spLocks noGrp="1"/>
          </p:cNvSpPr>
          <p:nvPr>
            <p:ph type="body" idx="1"/>
          </p:nvPr>
        </p:nvSpPr>
        <p:spPr>
          <a:xfrm>
            <a:off x="831850" y="4589463"/>
            <a:ext cx="10515600" cy="1500187"/>
          </a:xfrm>
        </p:spPr>
        <p:txBody>
          <a:bodyPr rtlCol="0"/>
          <a:lstStyle>
            <a:lvl1pPr marL="0" indent="0">
              <a:buNone/>
              <a:defRPr sz="2400">
                <a:solidFill>
                  <a:schemeClr val="tx1">
                    <a:tint val="75000"/>
                  </a:schemeClr>
                </a:solidFill>
                <a:latin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US" noProof="1"/>
              <a:t>Click to edit Master text styles</a:t>
            </a:r>
          </a:p>
        </p:txBody>
      </p:sp>
      <p:sp>
        <p:nvSpPr>
          <p:cNvPr id="4" name="Date Placeholder 3"/>
          <p:cNvSpPr>
            <a:spLocks noGrp="1"/>
          </p:cNvSpPr>
          <p:nvPr>
            <p:ph type="dt" sz="half" idx="10"/>
          </p:nvPr>
        </p:nvSpPr>
        <p:spPr/>
        <p:txBody>
          <a:bodyPr rtlCol="0"/>
          <a:lstStyle>
            <a:lvl1pPr>
              <a:defRPr>
                <a:latin typeface="Segoe UI" panose="020B0502040204020203" pitchFamily="34" charset="0"/>
              </a:defRPr>
            </a:lvl1pPr>
          </a:lstStyle>
          <a:p>
            <a:fld id="{FB4CCA24-F28F-4DFB-ACBA-20B06965DA25}" type="datetime1">
              <a:rPr lang="en-GB" noProof="1" smtClean="0"/>
              <a:t>08/04/2026</a:t>
            </a:fld>
            <a:endParaRPr lang="en-GB" noProof="1"/>
          </a:p>
        </p:txBody>
      </p:sp>
      <p:sp>
        <p:nvSpPr>
          <p:cNvPr id="5" name="Footer Placeholder 4"/>
          <p:cNvSpPr>
            <a:spLocks noGrp="1"/>
          </p:cNvSpPr>
          <p:nvPr>
            <p:ph type="ftr" sz="quarter" idx="11"/>
          </p:nvPr>
        </p:nvSpPr>
        <p:spPr/>
        <p:txBody>
          <a:bodyPr rtlCol="0"/>
          <a:lstStyle>
            <a:lvl1pPr>
              <a:defRPr>
                <a:latin typeface="Segoe UI" panose="020B0502040204020203" pitchFamily="34" charset="0"/>
              </a:defRPr>
            </a:lvl1pPr>
          </a:lstStyle>
          <a:p>
            <a:endParaRPr lang="en-GB" noProof="1"/>
          </a:p>
        </p:txBody>
      </p:sp>
      <p:sp>
        <p:nvSpPr>
          <p:cNvPr id="6" name="Slide Number Placeholder 5"/>
          <p:cNvSpPr>
            <a:spLocks noGrp="1"/>
          </p:cNvSpPr>
          <p:nvPr>
            <p:ph type="sldNum" sz="quarter" idx="12"/>
          </p:nvPr>
        </p:nvSpPr>
        <p:spPr/>
        <p:txBody>
          <a:bodyPr rtlCol="0"/>
          <a:lstStyle>
            <a:lvl1pPr>
              <a:defRPr>
                <a:latin typeface="Segoe UI" panose="020B0502040204020203" pitchFamily="34" charset="0"/>
              </a:defRPr>
            </a:lvl1pPr>
          </a:lstStyle>
          <a:p>
            <a:fld id="{632BDE3A-8A5F-47C4-AA75-58FC1EB2D383}" type="slidenum">
              <a:rPr lang="en-GB" noProof="1" dirty="0" smtClean="0"/>
              <a:pPr/>
              <a:t>‹#›</a:t>
            </a:fld>
            <a:endParaRPr lang="en-GB" noProof="1"/>
          </a:p>
        </p:txBody>
      </p:sp>
    </p:spTree>
    <p:extLst>
      <p:ext uri="{BB962C8B-B14F-4D97-AF65-F5344CB8AC3E}">
        <p14:creationId xmlns:p14="http://schemas.microsoft.com/office/powerpoint/2010/main" val="2292670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rtlCol="0"/>
          <a:lstStyle>
            <a:lvl1pPr>
              <a:defRPr>
                <a:latin typeface="Century Gothic" panose="020B0502020202020204" pitchFamily="34" charset="0"/>
              </a:defRPr>
            </a:lvl1pPr>
          </a:lstStyle>
          <a:p>
            <a:pPr rtl="0"/>
            <a:r>
              <a:rPr lang="en-US" noProof="1"/>
              <a:t>Click to edit Master title style</a:t>
            </a:r>
            <a:endParaRPr lang="en-GB" noProof="1"/>
          </a:p>
        </p:txBody>
      </p:sp>
      <p:sp>
        <p:nvSpPr>
          <p:cNvPr id="3" name="Text Placeholder 2"/>
          <p:cNvSpPr>
            <a:spLocks noGrp="1"/>
          </p:cNvSpPr>
          <p:nvPr>
            <p:ph type="body" idx="1"/>
          </p:nvPr>
        </p:nvSpPr>
        <p:spPr>
          <a:xfrm>
            <a:off x="839788" y="1681163"/>
            <a:ext cx="5157787" cy="823912"/>
          </a:xfrm>
        </p:spPr>
        <p:txBody>
          <a:bodyPr rtlCol="0" anchor="b"/>
          <a:lstStyle>
            <a:lvl1pPr marL="0" indent="0">
              <a:buNone/>
              <a:defRPr sz="2400" b="1">
                <a:latin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1"/>
              <a:t>Click to edit Master text styles</a:t>
            </a:r>
          </a:p>
        </p:txBody>
      </p:sp>
      <p:sp>
        <p:nvSpPr>
          <p:cNvPr id="4" name="Content Placeholder 3"/>
          <p:cNvSpPr>
            <a:spLocks noGrp="1"/>
          </p:cNvSpPr>
          <p:nvPr>
            <p:ph sz="half" idx="2"/>
          </p:nvPr>
        </p:nvSpPr>
        <p:spPr>
          <a:xfrm>
            <a:off x="839788" y="2505075"/>
            <a:ext cx="5157787" cy="3684588"/>
          </a:xfrm>
        </p:spPr>
        <p:txBody>
          <a:bodyPr rtlCol="0"/>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rtl="0"/>
            <a:r>
              <a:rPr lang="en-US" noProof="1"/>
              <a:t>Click to edit Master text styles</a:t>
            </a:r>
          </a:p>
          <a:p>
            <a:pPr lvl="1" rtl="0"/>
            <a:r>
              <a:rPr lang="en-US" noProof="1"/>
              <a:t>Second level</a:t>
            </a:r>
          </a:p>
          <a:p>
            <a:pPr lvl="2" rtl="0"/>
            <a:r>
              <a:rPr lang="en-US" noProof="1"/>
              <a:t>Third level</a:t>
            </a:r>
          </a:p>
          <a:p>
            <a:pPr lvl="3" rtl="0"/>
            <a:r>
              <a:rPr lang="en-US" noProof="1"/>
              <a:t>Fourth level</a:t>
            </a:r>
          </a:p>
          <a:p>
            <a:pPr lvl="4" rtl="0"/>
            <a:r>
              <a:rPr lang="en-US" noProof="1"/>
              <a:t>Fifth level</a:t>
            </a:r>
            <a:endParaRPr lang="en-GB" noProof="1"/>
          </a:p>
        </p:txBody>
      </p:sp>
      <p:sp>
        <p:nvSpPr>
          <p:cNvPr id="5" name="Text Placeholder 4"/>
          <p:cNvSpPr>
            <a:spLocks noGrp="1"/>
          </p:cNvSpPr>
          <p:nvPr>
            <p:ph type="body" sz="quarter" idx="3"/>
          </p:nvPr>
        </p:nvSpPr>
        <p:spPr>
          <a:xfrm>
            <a:off x="6172200" y="1681163"/>
            <a:ext cx="5183188" cy="823912"/>
          </a:xfrm>
        </p:spPr>
        <p:txBody>
          <a:bodyPr rtlCol="0" anchor="b"/>
          <a:lstStyle>
            <a:lvl1pPr marL="0" indent="0">
              <a:buNone/>
              <a:defRPr sz="2400" b="1">
                <a:latin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1"/>
              <a:t>Click to edit Master text styles</a:t>
            </a:r>
          </a:p>
        </p:txBody>
      </p:sp>
      <p:sp>
        <p:nvSpPr>
          <p:cNvPr id="6" name="Content Placeholder 5"/>
          <p:cNvSpPr>
            <a:spLocks noGrp="1"/>
          </p:cNvSpPr>
          <p:nvPr>
            <p:ph sz="quarter" idx="4"/>
          </p:nvPr>
        </p:nvSpPr>
        <p:spPr>
          <a:xfrm>
            <a:off x="6172200" y="2505075"/>
            <a:ext cx="5183188" cy="3684588"/>
          </a:xfrm>
        </p:spPr>
        <p:txBody>
          <a:bodyPr rtlCol="0"/>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rtl="0"/>
            <a:r>
              <a:rPr lang="en-US" noProof="1"/>
              <a:t>Click to edit Master text styles</a:t>
            </a:r>
          </a:p>
          <a:p>
            <a:pPr lvl="1" rtl="0"/>
            <a:r>
              <a:rPr lang="en-US" noProof="1"/>
              <a:t>Second level</a:t>
            </a:r>
          </a:p>
          <a:p>
            <a:pPr lvl="2" rtl="0"/>
            <a:r>
              <a:rPr lang="en-US" noProof="1"/>
              <a:t>Third level</a:t>
            </a:r>
          </a:p>
          <a:p>
            <a:pPr lvl="3" rtl="0"/>
            <a:r>
              <a:rPr lang="en-US" noProof="1"/>
              <a:t>Fourth level</a:t>
            </a:r>
          </a:p>
          <a:p>
            <a:pPr lvl="4" rtl="0"/>
            <a:r>
              <a:rPr lang="en-US" noProof="1"/>
              <a:t>Fifth level</a:t>
            </a:r>
            <a:endParaRPr lang="en-GB" noProof="1"/>
          </a:p>
        </p:txBody>
      </p:sp>
      <p:sp>
        <p:nvSpPr>
          <p:cNvPr id="7" name="Date Placeholder 6"/>
          <p:cNvSpPr>
            <a:spLocks noGrp="1"/>
          </p:cNvSpPr>
          <p:nvPr>
            <p:ph type="dt" sz="half" idx="10"/>
          </p:nvPr>
        </p:nvSpPr>
        <p:spPr/>
        <p:txBody>
          <a:bodyPr rtlCol="0"/>
          <a:lstStyle>
            <a:lvl1pPr>
              <a:defRPr>
                <a:latin typeface="Segoe UI" panose="020B0502040204020203" pitchFamily="34" charset="0"/>
              </a:defRPr>
            </a:lvl1pPr>
          </a:lstStyle>
          <a:p>
            <a:fld id="{D2DB317B-B1D9-4083-B347-E0B5380E0224}" type="datetime1">
              <a:rPr lang="en-GB" noProof="1" smtClean="0"/>
              <a:t>08/04/2026</a:t>
            </a:fld>
            <a:endParaRPr lang="en-GB" noProof="1"/>
          </a:p>
        </p:txBody>
      </p:sp>
      <p:sp>
        <p:nvSpPr>
          <p:cNvPr id="8" name="Footer Placeholder 7"/>
          <p:cNvSpPr>
            <a:spLocks noGrp="1"/>
          </p:cNvSpPr>
          <p:nvPr>
            <p:ph type="ftr" sz="quarter" idx="11"/>
          </p:nvPr>
        </p:nvSpPr>
        <p:spPr/>
        <p:txBody>
          <a:bodyPr rtlCol="0"/>
          <a:lstStyle>
            <a:lvl1pPr>
              <a:defRPr>
                <a:latin typeface="Segoe UI" panose="020B0502040204020203" pitchFamily="34" charset="0"/>
              </a:defRPr>
            </a:lvl1pPr>
          </a:lstStyle>
          <a:p>
            <a:endParaRPr lang="en-GB" noProof="1"/>
          </a:p>
        </p:txBody>
      </p:sp>
      <p:sp>
        <p:nvSpPr>
          <p:cNvPr id="9" name="Slide Number Placeholder 8"/>
          <p:cNvSpPr>
            <a:spLocks noGrp="1"/>
          </p:cNvSpPr>
          <p:nvPr>
            <p:ph type="sldNum" sz="quarter" idx="12"/>
          </p:nvPr>
        </p:nvSpPr>
        <p:spPr/>
        <p:txBody>
          <a:bodyPr rtlCol="0"/>
          <a:lstStyle>
            <a:lvl1pPr>
              <a:defRPr>
                <a:latin typeface="Segoe UI" panose="020B0502040204020203" pitchFamily="34" charset="0"/>
              </a:defRPr>
            </a:lvl1pPr>
          </a:lstStyle>
          <a:p>
            <a:fld id="{632BDE3A-8A5F-47C4-AA75-58FC1EB2D383}" type="slidenum">
              <a:rPr lang="en-GB" noProof="1" dirty="0" smtClean="0"/>
              <a:pPr/>
              <a:t>‹#›</a:t>
            </a:fld>
            <a:endParaRPr lang="en-GB" noProof="1"/>
          </a:p>
        </p:txBody>
      </p:sp>
    </p:spTree>
    <p:extLst>
      <p:ext uri="{BB962C8B-B14F-4D97-AF65-F5344CB8AC3E}">
        <p14:creationId xmlns:p14="http://schemas.microsoft.com/office/powerpoint/2010/main" val="3714509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latin typeface="Century Gothic" panose="020B0502020202020204" pitchFamily="34" charset="0"/>
              </a:defRPr>
            </a:lvl1pPr>
          </a:lstStyle>
          <a:p>
            <a:pPr rtl="0"/>
            <a:r>
              <a:rPr lang="en-US" noProof="1"/>
              <a:t>Click to edit Master title style</a:t>
            </a:r>
            <a:endParaRPr lang="en-GB" noProof="1"/>
          </a:p>
        </p:txBody>
      </p:sp>
      <p:sp>
        <p:nvSpPr>
          <p:cNvPr id="3" name="Date Placeholder 2"/>
          <p:cNvSpPr>
            <a:spLocks noGrp="1"/>
          </p:cNvSpPr>
          <p:nvPr>
            <p:ph type="dt" sz="half" idx="10"/>
          </p:nvPr>
        </p:nvSpPr>
        <p:spPr/>
        <p:txBody>
          <a:bodyPr rtlCol="0"/>
          <a:lstStyle>
            <a:lvl1pPr>
              <a:defRPr>
                <a:latin typeface="Segoe UI" panose="020B0502040204020203" pitchFamily="34" charset="0"/>
              </a:defRPr>
            </a:lvl1pPr>
          </a:lstStyle>
          <a:p>
            <a:fld id="{3F727CC4-9C4A-4A06-97E6-265BF1C59C74}" type="datetime1">
              <a:rPr lang="en-GB" noProof="1" smtClean="0"/>
              <a:t>08/04/2026</a:t>
            </a:fld>
            <a:endParaRPr lang="en-GB" noProof="1"/>
          </a:p>
        </p:txBody>
      </p:sp>
      <p:sp>
        <p:nvSpPr>
          <p:cNvPr id="4" name="Footer Placeholder 3"/>
          <p:cNvSpPr>
            <a:spLocks noGrp="1"/>
          </p:cNvSpPr>
          <p:nvPr>
            <p:ph type="ftr" sz="quarter" idx="11"/>
          </p:nvPr>
        </p:nvSpPr>
        <p:spPr/>
        <p:txBody>
          <a:bodyPr rtlCol="0"/>
          <a:lstStyle>
            <a:lvl1pPr>
              <a:defRPr>
                <a:latin typeface="Segoe UI" panose="020B0502040204020203" pitchFamily="34" charset="0"/>
              </a:defRPr>
            </a:lvl1pPr>
          </a:lstStyle>
          <a:p>
            <a:endParaRPr lang="en-GB" noProof="1"/>
          </a:p>
        </p:txBody>
      </p:sp>
      <p:sp>
        <p:nvSpPr>
          <p:cNvPr id="5" name="Slide Number Placeholder 4"/>
          <p:cNvSpPr>
            <a:spLocks noGrp="1"/>
          </p:cNvSpPr>
          <p:nvPr>
            <p:ph type="sldNum" sz="quarter" idx="12"/>
          </p:nvPr>
        </p:nvSpPr>
        <p:spPr/>
        <p:txBody>
          <a:bodyPr rtlCol="0"/>
          <a:lstStyle>
            <a:lvl1pPr>
              <a:defRPr>
                <a:latin typeface="Segoe UI" panose="020B0502040204020203" pitchFamily="34" charset="0"/>
              </a:defRPr>
            </a:lvl1pPr>
          </a:lstStyle>
          <a:p>
            <a:fld id="{632BDE3A-8A5F-47C4-AA75-58FC1EB2D383}" type="slidenum">
              <a:rPr lang="en-GB" noProof="1" dirty="0" smtClean="0"/>
              <a:pPr/>
              <a:t>‹#›</a:t>
            </a:fld>
            <a:endParaRPr lang="en-GB" noProof="1"/>
          </a:p>
        </p:txBody>
      </p:sp>
    </p:spTree>
    <p:extLst>
      <p:ext uri="{BB962C8B-B14F-4D97-AF65-F5344CB8AC3E}">
        <p14:creationId xmlns:p14="http://schemas.microsoft.com/office/powerpoint/2010/main" val="313918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lvl1pPr>
              <a:defRPr>
                <a:latin typeface="Segoe UI" panose="020B0502040204020203" pitchFamily="34" charset="0"/>
              </a:defRPr>
            </a:lvl1pPr>
          </a:lstStyle>
          <a:p>
            <a:fld id="{685EA141-A760-4C74-84DD-63523022630B}" type="datetime1">
              <a:rPr lang="en-GB" noProof="1" smtClean="0"/>
              <a:t>08/04/2026</a:t>
            </a:fld>
            <a:endParaRPr lang="en-GB" noProof="1"/>
          </a:p>
        </p:txBody>
      </p:sp>
      <p:sp>
        <p:nvSpPr>
          <p:cNvPr id="3" name="Footer Placeholder 2"/>
          <p:cNvSpPr>
            <a:spLocks noGrp="1"/>
          </p:cNvSpPr>
          <p:nvPr>
            <p:ph type="ftr" sz="quarter" idx="11"/>
          </p:nvPr>
        </p:nvSpPr>
        <p:spPr/>
        <p:txBody>
          <a:bodyPr rtlCol="0"/>
          <a:lstStyle>
            <a:lvl1pPr>
              <a:defRPr>
                <a:latin typeface="Segoe UI" panose="020B0502040204020203" pitchFamily="34" charset="0"/>
              </a:defRPr>
            </a:lvl1pPr>
          </a:lstStyle>
          <a:p>
            <a:endParaRPr lang="en-GB" noProof="1"/>
          </a:p>
        </p:txBody>
      </p:sp>
      <p:sp>
        <p:nvSpPr>
          <p:cNvPr id="4" name="Slide Number Placeholder 3"/>
          <p:cNvSpPr>
            <a:spLocks noGrp="1"/>
          </p:cNvSpPr>
          <p:nvPr>
            <p:ph type="sldNum" sz="quarter" idx="12"/>
          </p:nvPr>
        </p:nvSpPr>
        <p:spPr/>
        <p:txBody>
          <a:bodyPr rtlCol="0"/>
          <a:lstStyle>
            <a:lvl1pPr>
              <a:defRPr>
                <a:latin typeface="Segoe UI" panose="020B0502040204020203" pitchFamily="34" charset="0"/>
              </a:defRPr>
            </a:lvl1pPr>
          </a:lstStyle>
          <a:p>
            <a:fld id="{632BDE3A-8A5F-47C4-AA75-58FC1EB2D383}" type="slidenum">
              <a:rPr lang="en-GB" noProof="1" dirty="0" smtClean="0"/>
              <a:pPr/>
              <a:t>‹#›</a:t>
            </a:fld>
            <a:endParaRPr lang="en-GB" noProof="1"/>
          </a:p>
        </p:txBody>
      </p:sp>
    </p:spTree>
    <p:extLst>
      <p:ext uri="{BB962C8B-B14F-4D97-AF65-F5344CB8AC3E}">
        <p14:creationId xmlns:p14="http://schemas.microsoft.com/office/powerpoint/2010/main" val="3428871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rtlCol="0" anchor="b"/>
          <a:lstStyle>
            <a:lvl1pPr>
              <a:defRPr sz="3200">
                <a:latin typeface="Century Gothic" panose="020B0502020202020204" pitchFamily="34" charset="0"/>
              </a:defRPr>
            </a:lvl1pPr>
          </a:lstStyle>
          <a:p>
            <a:pPr rtl="0"/>
            <a:r>
              <a:rPr lang="en-US" noProof="1"/>
              <a:t>Click to edit Master title style</a:t>
            </a:r>
            <a:endParaRPr lang="en-GB" noProof="1"/>
          </a:p>
        </p:txBody>
      </p:sp>
      <p:sp>
        <p:nvSpPr>
          <p:cNvPr id="3" name="Content Placeholder 2"/>
          <p:cNvSpPr>
            <a:spLocks noGrp="1"/>
          </p:cNvSpPr>
          <p:nvPr>
            <p:ph idx="1"/>
          </p:nvPr>
        </p:nvSpPr>
        <p:spPr>
          <a:xfrm>
            <a:off x="5183188" y="987425"/>
            <a:ext cx="6172200" cy="4873625"/>
          </a:xfrm>
        </p:spPr>
        <p:txBody>
          <a:bodyPr rtlCol="0"/>
          <a:lstStyle>
            <a:lvl1pPr>
              <a:defRPr sz="3200">
                <a:latin typeface="Segoe UI" panose="020B0502040204020203" pitchFamily="34" charset="0"/>
              </a:defRPr>
            </a:lvl1pPr>
            <a:lvl2pPr>
              <a:defRPr sz="2800">
                <a:latin typeface="Segoe UI" panose="020B0502040204020203" pitchFamily="34" charset="0"/>
              </a:defRPr>
            </a:lvl2pPr>
            <a:lvl3pPr>
              <a:defRPr sz="2400">
                <a:latin typeface="Segoe UI" panose="020B0502040204020203" pitchFamily="34" charset="0"/>
              </a:defRPr>
            </a:lvl3pPr>
            <a:lvl4pPr>
              <a:defRPr sz="2000">
                <a:latin typeface="Segoe UI" panose="020B0502040204020203" pitchFamily="34" charset="0"/>
              </a:defRPr>
            </a:lvl4pPr>
            <a:lvl5pPr>
              <a:defRPr sz="2000">
                <a:latin typeface="Segoe UI" panose="020B0502040204020203" pitchFamily="34" charset="0"/>
              </a:defRPr>
            </a:lvl5pPr>
            <a:lvl6pPr>
              <a:defRPr sz="2000"/>
            </a:lvl6pPr>
            <a:lvl7pPr>
              <a:defRPr sz="2000"/>
            </a:lvl7pPr>
            <a:lvl8pPr>
              <a:defRPr sz="2000"/>
            </a:lvl8pPr>
            <a:lvl9pPr>
              <a:defRPr sz="2000"/>
            </a:lvl9pPr>
          </a:lstStyle>
          <a:p>
            <a:pPr lvl="0" rtl="0"/>
            <a:r>
              <a:rPr lang="en-US" noProof="1"/>
              <a:t>Click to edit Master text styles</a:t>
            </a:r>
          </a:p>
          <a:p>
            <a:pPr lvl="1" rtl="0"/>
            <a:r>
              <a:rPr lang="en-US" noProof="1"/>
              <a:t>Second level</a:t>
            </a:r>
          </a:p>
          <a:p>
            <a:pPr lvl="2" rtl="0"/>
            <a:r>
              <a:rPr lang="en-US" noProof="1"/>
              <a:t>Third level</a:t>
            </a:r>
          </a:p>
          <a:p>
            <a:pPr lvl="3" rtl="0"/>
            <a:r>
              <a:rPr lang="en-US" noProof="1"/>
              <a:t>Fourth level</a:t>
            </a:r>
          </a:p>
          <a:p>
            <a:pPr lvl="4" rtl="0"/>
            <a:r>
              <a:rPr lang="en-US" noProof="1"/>
              <a:t>Fifth level</a:t>
            </a:r>
            <a:endParaRPr lang="en-GB" noProof="1"/>
          </a:p>
        </p:txBody>
      </p:sp>
      <p:sp>
        <p:nvSpPr>
          <p:cNvPr id="4" name="Text Placeholder 3"/>
          <p:cNvSpPr>
            <a:spLocks noGrp="1"/>
          </p:cNvSpPr>
          <p:nvPr>
            <p:ph type="body" sz="half" idx="2"/>
          </p:nvPr>
        </p:nvSpPr>
        <p:spPr>
          <a:xfrm>
            <a:off x="839788" y="2057400"/>
            <a:ext cx="3932237" cy="3811588"/>
          </a:xfrm>
        </p:spPr>
        <p:txBody>
          <a:bodyPr rtlCol="0"/>
          <a:lstStyle>
            <a:lvl1pPr marL="0" indent="0">
              <a:buNone/>
              <a:defRPr sz="1600">
                <a:latin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noProof="1"/>
              <a:t>Click to edit Master text styles</a:t>
            </a:r>
          </a:p>
        </p:txBody>
      </p:sp>
      <p:sp>
        <p:nvSpPr>
          <p:cNvPr id="5" name="Date Placeholder 4"/>
          <p:cNvSpPr>
            <a:spLocks noGrp="1"/>
          </p:cNvSpPr>
          <p:nvPr>
            <p:ph type="dt" sz="half" idx="10"/>
          </p:nvPr>
        </p:nvSpPr>
        <p:spPr/>
        <p:txBody>
          <a:bodyPr rtlCol="0"/>
          <a:lstStyle>
            <a:lvl1pPr>
              <a:defRPr>
                <a:latin typeface="Segoe UI" panose="020B0502040204020203" pitchFamily="34" charset="0"/>
              </a:defRPr>
            </a:lvl1pPr>
          </a:lstStyle>
          <a:p>
            <a:fld id="{AB27AD3A-E1A6-4B16-B324-952A1342AF58}" type="datetime1">
              <a:rPr lang="en-GB" noProof="1" smtClean="0"/>
              <a:t>08/04/2026</a:t>
            </a:fld>
            <a:endParaRPr lang="en-GB" noProof="1"/>
          </a:p>
        </p:txBody>
      </p:sp>
      <p:sp>
        <p:nvSpPr>
          <p:cNvPr id="6" name="Footer Placeholder 5"/>
          <p:cNvSpPr>
            <a:spLocks noGrp="1"/>
          </p:cNvSpPr>
          <p:nvPr>
            <p:ph type="ftr" sz="quarter" idx="11"/>
          </p:nvPr>
        </p:nvSpPr>
        <p:spPr/>
        <p:txBody>
          <a:bodyPr rtlCol="0"/>
          <a:lstStyle>
            <a:lvl1pPr>
              <a:defRPr>
                <a:latin typeface="Segoe UI" panose="020B0502040204020203" pitchFamily="34" charset="0"/>
              </a:defRPr>
            </a:lvl1pPr>
          </a:lstStyle>
          <a:p>
            <a:endParaRPr lang="en-GB" noProof="1"/>
          </a:p>
        </p:txBody>
      </p:sp>
      <p:sp>
        <p:nvSpPr>
          <p:cNvPr id="7" name="Slide Number Placeholder 6"/>
          <p:cNvSpPr>
            <a:spLocks noGrp="1"/>
          </p:cNvSpPr>
          <p:nvPr>
            <p:ph type="sldNum" sz="quarter" idx="12"/>
          </p:nvPr>
        </p:nvSpPr>
        <p:spPr/>
        <p:txBody>
          <a:bodyPr rtlCol="0"/>
          <a:lstStyle>
            <a:lvl1pPr>
              <a:defRPr>
                <a:latin typeface="Segoe UI" panose="020B0502040204020203" pitchFamily="34" charset="0"/>
              </a:defRPr>
            </a:lvl1pPr>
          </a:lstStyle>
          <a:p>
            <a:fld id="{632BDE3A-8A5F-47C4-AA75-58FC1EB2D383}" type="slidenum">
              <a:rPr lang="en-GB" noProof="1" dirty="0" smtClean="0"/>
              <a:pPr/>
              <a:t>‹#›</a:t>
            </a:fld>
            <a:endParaRPr lang="en-GB" noProof="1"/>
          </a:p>
        </p:txBody>
      </p:sp>
    </p:spTree>
    <p:extLst>
      <p:ext uri="{BB962C8B-B14F-4D97-AF65-F5344CB8AC3E}">
        <p14:creationId xmlns:p14="http://schemas.microsoft.com/office/powerpoint/2010/main" val="552183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rtlCol="0" anchor="b"/>
          <a:lstStyle>
            <a:lvl1pPr>
              <a:defRPr sz="3200">
                <a:latin typeface="Century Gothic" panose="020B0502020202020204" pitchFamily="34" charset="0"/>
              </a:defRPr>
            </a:lvl1pPr>
          </a:lstStyle>
          <a:p>
            <a:pPr rtl="0"/>
            <a:r>
              <a:rPr lang="en-US" noProof="1"/>
              <a:t>Click to edit Master title style</a:t>
            </a:r>
            <a:endParaRPr lang="en-GB" noProof="1"/>
          </a:p>
        </p:txBody>
      </p:sp>
      <p:sp>
        <p:nvSpPr>
          <p:cNvPr id="3" name="Picture Placeholder 2"/>
          <p:cNvSpPr>
            <a:spLocks noGrp="1"/>
          </p:cNvSpPr>
          <p:nvPr>
            <p:ph type="pic" idx="1"/>
          </p:nvPr>
        </p:nvSpPr>
        <p:spPr>
          <a:xfrm>
            <a:off x="5183188" y="987425"/>
            <a:ext cx="6172200" cy="4873625"/>
          </a:xfrm>
        </p:spPr>
        <p:txBody>
          <a:bodyPr rtlCol="0"/>
          <a:lstStyle>
            <a:lvl1pPr marL="0" indent="0">
              <a:buNone/>
              <a:defRPr sz="3200">
                <a:latin typeface="Segoe UI" panose="020B0502040204020203"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US" noProof="1"/>
              <a:t>Click icon to add picture</a:t>
            </a:r>
            <a:endParaRPr lang="en-GB" noProof="1"/>
          </a:p>
        </p:txBody>
      </p:sp>
      <p:sp>
        <p:nvSpPr>
          <p:cNvPr id="4" name="Text Placeholder 3"/>
          <p:cNvSpPr>
            <a:spLocks noGrp="1"/>
          </p:cNvSpPr>
          <p:nvPr>
            <p:ph type="body" sz="half" idx="2"/>
          </p:nvPr>
        </p:nvSpPr>
        <p:spPr>
          <a:xfrm>
            <a:off x="839788" y="2057400"/>
            <a:ext cx="3932237" cy="3811588"/>
          </a:xfrm>
        </p:spPr>
        <p:txBody>
          <a:bodyPr rtlCol="0"/>
          <a:lstStyle>
            <a:lvl1pPr marL="0" indent="0">
              <a:buNone/>
              <a:defRPr sz="1600">
                <a:latin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noProof="1"/>
              <a:t>Click to edit Master text styles</a:t>
            </a:r>
          </a:p>
        </p:txBody>
      </p:sp>
      <p:sp>
        <p:nvSpPr>
          <p:cNvPr id="5" name="Date Placeholder 4"/>
          <p:cNvSpPr>
            <a:spLocks noGrp="1"/>
          </p:cNvSpPr>
          <p:nvPr>
            <p:ph type="dt" sz="half" idx="10"/>
          </p:nvPr>
        </p:nvSpPr>
        <p:spPr/>
        <p:txBody>
          <a:bodyPr rtlCol="0"/>
          <a:lstStyle>
            <a:lvl1pPr>
              <a:defRPr>
                <a:latin typeface="Segoe UI" panose="020B0502040204020203" pitchFamily="34" charset="0"/>
              </a:defRPr>
            </a:lvl1pPr>
          </a:lstStyle>
          <a:p>
            <a:fld id="{E9D5DCCA-DCFE-4266-98C2-9F1CEC2F6931}" type="datetime1">
              <a:rPr lang="en-GB" noProof="1" smtClean="0"/>
              <a:t>08/04/2026</a:t>
            </a:fld>
            <a:endParaRPr lang="en-GB" noProof="1"/>
          </a:p>
        </p:txBody>
      </p:sp>
      <p:sp>
        <p:nvSpPr>
          <p:cNvPr id="6" name="Footer Placeholder 5"/>
          <p:cNvSpPr>
            <a:spLocks noGrp="1"/>
          </p:cNvSpPr>
          <p:nvPr>
            <p:ph type="ftr" sz="quarter" idx="11"/>
          </p:nvPr>
        </p:nvSpPr>
        <p:spPr/>
        <p:txBody>
          <a:bodyPr rtlCol="0"/>
          <a:lstStyle>
            <a:lvl1pPr>
              <a:defRPr>
                <a:latin typeface="Segoe UI" panose="020B0502040204020203" pitchFamily="34" charset="0"/>
              </a:defRPr>
            </a:lvl1pPr>
          </a:lstStyle>
          <a:p>
            <a:endParaRPr lang="en-GB" noProof="1"/>
          </a:p>
        </p:txBody>
      </p:sp>
      <p:sp>
        <p:nvSpPr>
          <p:cNvPr id="7" name="Slide Number Placeholder 6"/>
          <p:cNvSpPr>
            <a:spLocks noGrp="1"/>
          </p:cNvSpPr>
          <p:nvPr>
            <p:ph type="sldNum" sz="quarter" idx="12"/>
          </p:nvPr>
        </p:nvSpPr>
        <p:spPr/>
        <p:txBody>
          <a:bodyPr rtlCol="0"/>
          <a:lstStyle>
            <a:lvl1pPr>
              <a:defRPr>
                <a:latin typeface="Segoe UI" panose="020B0502040204020203" pitchFamily="34" charset="0"/>
              </a:defRPr>
            </a:lvl1pPr>
          </a:lstStyle>
          <a:p>
            <a:fld id="{632BDE3A-8A5F-47C4-AA75-58FC1EB2D383}" type="slidenum">
              <a:rPr lang="en-GB" noProof="1" dirty="0" smtClean="0"/>
              <a:pPr/>
              <a:t>‹#›</a:t>
            </a:fld>
            <a:endParaRPr lang="en-GB" noProof="1"/>
          </a:p>
        </p:txBody>
      </p:sp>
    </p:spTree>
    <p:extLst>
      <p:ext uri="{BB962C8B-B14F-4D97-AF65-F5344CB8AC3E}">
        <p14:creationId xmlns:p14="http://schemas.microsoft.com/office/powerpoint/2010/main" val="2313247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latin typeface="Century Gothic" panose="020B0502020202020204" pitchFamily="34" charset="0"/>
              </a:defRPr>
            </a:lvl1pPr>
          </a:lstStyle>
          <a:p>
            <a:pPr rtl="0"/>
            <a:r>
              <a:rPr lang="en-US" noProof="1"/>
              <a:t>Click to edit Master title style</a:t>
            </a:r>
            <a:endParaRPr lang="en-GB" noProof="1"/>
          </a:p>
        </p:txBody>
      </p:sp>
      <p:sp>
        <p:nvSpPr>
          <p:cNvPr id="3" name="Vertical Text Placeholder 2"/>
          <p:cNvSpPr>
            <a:spLocks noGrp="1"/>
          </p:cNvSpPr>
          <p:nvPr>
            <p:ph type="body" orient="vert" idx="1"/>
          </p:nvPr>
        </p:nvSpPr>
        <p:spPr/>
        <p:txBody>
          <a:bodyPr vert="eaVert" rtlCol="0"/>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rtl="0"/>
            <a:r>
              <a:rPr lang="en-US" noProof="1"/>
              <a:t>Click to edit Master text styles</a:t>
            </a:r>
          </a:p>
          <a:p>
            <a:pPr lvl="1" rtl="0"/>
            <a:r>
              <a:rPr lang="en-US" noProof="1"/>
              <a:t>Second level</a:t>
            </a:r>
          </a:p>
          <a:p>
            <a:pPr lvl="2" rtl="0"/>
            <a:r>
              <a:rPr lang="en-US" noProof="1"/>
              <a:t>Third level</a:t>
            </a:r>
          </a:p>
          <a:p>
            <a:pPr lvl="3" rtl="0"/>
            <a:r>
              <a:rPr lang="en-US" noProof="1"/>
              <a:t>Fourth level</a:t>
            </a:r>
          </a:p>
          <a:p>
            <a:pPr lvl="4" rtl="0"/>
            <a:r>
              <a:rPr lang="en-US" noProof="1"/>
              <a:t>Fifth level</a:t>
            </a:r>
            <a:endParaRPr lang="en-GB" noProof="1"/>
          </a:p>
        </p:txBody>
      </p:sp>
      <p:sp>
        <p:nvSpPr>
          <p:cNvPr id="4" name="Date Placeholder 3"/>
          <p:cNvSpPr>
            <a:spLocks noGrp="1"/>
          </p:cNvSpPr>
          <p:nvPr>
            <p:ph type="dt" sz="half" idx="10"/>
          </p:nvPr>
        </p:nvSpPr>
        <p:spPr/>
        <p:txBody>
          <a:bodyPr rtlCol="0"/>
          <a:lstStyle>
            <a:lvl1pPr>
              <a:defRPr>
                <a:latin typeface="Segoe UI" panose="020B0502040204020203" pitchFamily="34" charset="0"/>
              </a:defRPr>
            </a:lvl1pPr>
          </a:lstStyle>
          <a:p>
            <a:fld id="{25AFABB5-E339-4758-8F94-4FFA60787358}" type="datetime1">
              <a:rPr lang="en-GB" noProof="1" smtClean="0"/>
              <a:t>08/04/2026</a:t>
            </a:fld>
            <a:endParaRPr lang="en-GB" noProof="1"/>
          </a:p>
        </p:txBody>
      </p:sp>
      <p:sp>
        <p:nvSpPr>
          <p:cNvPr id="5" name="Footer Placeholder 4"/>
          <p:cNvSpPr>
            <a:spLocks noGrp="1"/>
          </p:cNvSpPr>
          <p:nvPr>
            <p:ph type="ftr" sz="quarter" idx="11"/>
          </p:nvPr>
        </p:nvSpPr>
        <p:spPr/>
        <p:txBody>
          <a:bodyPr rtlCol="0"/>
          <a:lstStyle>
            <a:lvl1pPr>
              <a:defRPr>
                <a:latin typeface="Segoe UI" panose="020B0502040204020203" pitchFamily="34" charset="0"/>
              </a:defRPr>
            </a:lvl1pPr>
          </a:lstStyle>
          <a:p>
            <a:endParaRPr lang="en-GB" noProof="1"/>
          </a:p>
        </p:txBody>
      </p:sp>
      <p:sp>
        <p:nvSpPr>
          <p:cNvPr id="6" name="Slide Number Placeholder 5"/>
          <p:cNvSpPr>
            <a:spLocks noGrp="1"/>
          </p:cNvSpPr>
          <p:nvPr>
            <p:ph type="sldNum" sz="quarter" idx="12"/>
          </p:nvPr>
        </p:nvSpPr>
        <p:spPr/>
        <p:txBody>
          <a:bodyPr rtlCol="0"/>
          <a:lstStyle>
            <a:lvl1pPr>
              <a:defRPr>
                <a:latin typeface="Segoe UI" panose="020B0502040204020203" pitchFamily="34" charset="0"/>
              </a:defRPr>
            </a:lvl1pPr>
          </a:lstStyle>
          <a:p>
            <a:fld id="{632BDE3A-8A5F-47C4-AA75-58FC1EB2D383}" type="slidenum">
              <a:rPr lang="en-GB" noProof="1" dirty="0" smtClean="0"/>
              <a:pPr/>
              <a:t>‹#›</a:t>
            </a:fld>
            <a:endParaRPr lang="en-GB" noProof="1"/>
          </a:p>
        </p:txBody>
      </p:sp>
    </p:spTree>
    <p:extLst>
      <p:ext uri="{BB962C8B-B14F-4D97-AF65-F5344CB8AC3E}">
        <p14:creationId xmlns:p14="http://schemas.microsoft.com/office/powerpoint/2010/main" val="260751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rtlCol="0"/>
          <a:lstStyle>
            <a:lvl1pPr>
              <a:defRPr>
                <a:latin typeface="Century Gothic" panose="020B0502020202020204" pitchFamily="34" charset="0"/>
              </a:defRPr>
            </a:lvl1pPr>
          </a:lstStyle>
          <a:p>
            <a:pPr rtl="0"/>
            <a:r>
              <a:rPr lang="en-US" noProof="1"/>
              <a:t>Click to edit Master title style</a:t>
            </a:r>
            <a:endParaRPr lang="en-GB" noProof="1"/>
          </a:p>
        </p:txBody>
      </p:sp>
      <p:sp>
        <p:nvSpPr>
          <p:cNvPr id="3" name="Vertical Text Placeholder 2"/>
          <p:cNvSpPr>
            <a:spLocks noGrp="1"/>
          </p:cNvSpPr>
          <p:nvPr>
            <p:ph type="body" orient="vert" idx="1"/>
          </p:nvPr>
        </p:nvSpPr>
        <p:spPr>
          <a:xfrm>
            <a:off x="838200" y="365125"/>
            <a:ext cx="7734300" cy="5811838"/>
          </a:xfrm>
        </p:spPr>
        <p:txBody>
          <a:bodyPr vert="eaVert" rtlCol="0"/>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rtl="0"/>
            <a:r>
              <a:rPr lang="en-US" noProof="1"/>
              <a:t>Click to edit Master text styles</a:t>
            </a:r>
          </a:p>
          <a:p>
            <a:pPr lvl="1" rtl="0"/>
            <a:r>
              <a:rPr lang="en-US" noProof="1"/>
              <a:t>Second level</a:t>
            </a:r>
          </a:p>
          <a:p>
            <a:pPr lvl="2" rtl="0"/>
            <a:r>
              <a:rPr lang="en-US" noProof="1"/>
              <a:t>Third level</a:t>
            </a:r>
          </a:p>
          <a:p>
            <a:pPr lvl="3" rtl="0"/>
            <a:r>
              <a:rPr lang="en-US" noProof="1"/>
              <a:t>Fourth level</a:t>
            </a:r>
          </a:p>
          <a:p>
            <a:pPr lvl="4" rtl="0"/>
            <a:r>
              <a:rPr lang="en-US" noProof="1"/>
              <a:t>Fifth level</a:t>
            </a:r>
            <a:endParaRPr lang="en-GB" noProof="1"/>
          </a:p>
        </p:txBody>
      </p:sp>
      <p:sp>
        <p:nvSpPr>
          <p:cNvPr id="4" name="Date Placeholder 3"/>
          <p:cNvSpPr>
            <a:spLocks noGrp="1"/>
          </p:cNvSpPr>
          <p:nvPr>
            <p:ph type="dt" sz="half" idx="10"/>
          </p:nvPr>
        </p:nvSpPr>
        <p:spPr/>
        <p:txBody>
          <a:bodyPr rtlCol="0"/>
          <a:lstStyle>
            <a:lvl1pPr>
              <a:defRPr>
                <a:latin typeface="Segoe UI" panose="020B0502040204020203" pitchFamily="34" charset="0"/>
              </a:defRPr>
            </a:lvl1pPr>
          </a:lstStyle>
          <a:p>
            <a:fld id="{8F9DAB8F-35D2-4D6B-BF6B-ABCC4E95F54B}" type="datetime1">
              <a:rPr lang="en-GB" noProof="1" smtClean="0"/>
              <a:t>08/04/2026</a:t>
            </a:fld>
            <a:endParaRPr lang="en-GB" noProof="1"/>
          </a:p>
        </p:txBody>
      </p:sp>
      <p:sp>
        <p:nvSpPr>
          <p:cNvPr id="5" name="Footer Placeholder 4"/>
          <p:cNvSpPr>
            <a:spLocks noGrp="1"/>
          </p:cNvSpPr>
          <p:nvPr>
            <p:ph type="ftr" sz="quarter" idx="11"/>
          </p:nvPr>
        </p:nvSpPr>
        <p:spPr/>
        <p:txBody>
          <a:bodyPr rtlCol="0"/>
          <a:lstStyle>
            <a:lvl1pPr>
              <a:defRPr>
                <a:latin typeface="Segoe UI" panose="020B0502040204020203" pitchFamily="34" charset="0"/>
              </a:defRPr>
            </a:lvl1pPr>
          </a:lstStyle>
          <a:p>
            <a:endParaRPr lang="en-GB" noProof="1"/>
          </a:p>
        </p:txBody>
      </p:sp>
      <p:sp>
        <p:nvSpPr>
          <p:cNvPr id="6" name="Slide Number Placeholder 5"/>
          <p:cNvSpPr>
            <a:spLocks noGrp="1"/>
          </p:cNvSpPr>
          <p:nvPr>
            <p:ph type="sldNum" sz="quarter" idx="12"/>
          </p:nvPr>
        </p:nvSpPr>
        <p:spPr/>
        <p:txBody>
          <a:bodyPr rtlCol="0"/>
          <a:lstStyle>
            <a:lvl1pPr>
              <a:defRPr>
                <a:latin typeface="Segoe UI" panose="020B0502040204020203" pitchFamily="34" charset="0"/>
              </a:defRPr>
            </a:lvl1pPr>
          </a:lstStyle>
          <a:p>
            <a:fld id="{632BDE3A-8A5F-47C4-AA75-58FC1EB2D383}" type="slidenum">
              <a:rPr lang="en-GB" noProof="1" dirty="0" smtClean="0"/>
              <a:pPr/>
              <a:t>‹#›</a:t>
            </a:fld>
            <a:endParaRPr lang="en-GB" noProof="1"/>
          </a:p>
        </p:txBody>
      </p:sp>
    </p:spTree>
    <p:extLst>
      <p:ext uri="{BB962C8B-B14F-4D97-AF65-F5344CB8AC3E}">
        <p14:creationId xmlns:p14="http://schemas.microsoft.com/office/powerpoint/2010/main" val="926822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n-US" noProof="1"/>
              <a:t>Click to edit Master title style</a:t>
            </a:r>
            <a:endParaRPr lang="en-GB" noProof="1"/>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n-US" noProof="1"/>
              <a:t>Click to edit Master text styles</a:t>
            </a:r>
          </a:p>
          <a:p>
            <a:pPr lvl="1" rtl="0"/>
            <a:r>
              <a:rPr lang="en-US" noProof="1"/>
              <a:t>Second level</a:t>
            </a:r>
          </a:p>
          <a:p>
            <a:pPr lvl="2" rtl="0"/>
            <a:r>
              <a:rPr lang="en-US" noProof="1"/>
              <a:t>Third level</a:t>
            </a:r>
          </a:p>
          <a:p>
            <a:pPr lvl="3" rtl="0"/>
            <a:r>
              <a:rPr lang="en-US" noProof="1"/>
              <a:t>Fourth level</a:t>
            </a:r>
          </a:p>
          <a:p>
            <a:pPr lvl="4" rtl="0"/>
            <a:r>
              <a:rPr lang="en-US" noProof="1"/>
              <a:t>Fifth level</a:t>
            </a:r>
            <a:endParaRPr lang="en-GB" noProof="1"/>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Segoe UI" panose="020B0502040204020203" pitchFamily="34" charset="0"/>
              </a:defRPr>
            </a:lvl1pPr>
          </a:lstStyle>
          <a:p>
            <a:fld id="{48B2E4B1-B790-4098-9986-6C460FC1B655}" type="datetime1">
              <a:rPr lang="en-GB" noProof="1" smtClean="0"/>
              <a:t>08/04/2026</a:t>
            </a:fld>
            <a:endParaRPr lang="en-GB" noProof="1"/>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Segoe UI" panose="020B0502040204020203" pitchFamily="34" charset="0"/>
              </a:defRPr>
            </a:lvl1pPr>
          </a:lstStyle>
          <a:p>
            <a:endParaRPr lang="en-GB" noProof="1"/>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Segoe UI" panose="020B0502040204020203" pitchFamily="34" charset="0"/>
              </a:defRPr>
            </a:lvl1pPr>
          </a:lstStyle>
          <a:p>
            <a:fld id="{632BDE3A-8A5F-47C4-AA75-58FC1EB2D383}" type="slidenum">
              <a:rPr lang="en-GB" noProof="1" dirty="0" smtClean="0"/>
              <a:pPr/>
              <a:t>‹#›</a:t>
            </a:fld>
            <a:endParaRPr lang="en-GB" noProof="1"/>
          </a:p>
        </p:txBody>
      </p:sp>
    </p:spTree>
    <p:extLst>
      <p:ext uri="{BB962C8B-B14F-4D97-AF65-F5344CB8AC3E}">
        <p14:creationId xmlns:p14="http://schemas.microsoft.com/office/powerpoint/2010/main" val="97185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51" r:id="rId6"/>
    <p:sldLayoutId id="2147483653" r:id="rId7"/>
    <p:sldLayoutId id="2147483654" r:id="rId8"/>
    <p:sldLayoutId id="2147483655" r:id="rId9"/>
    <p:sldLayoutId id="2147483656" r:id="rId10"/>
    <p:sldLayoutId id="2147483657" r:id="rId11"/>
    <p:sldLayoutId id="2147483658" r:id="rId12"/>
    <p:sldLayoutId id="2147483659" r:id="rId13"/>
  </p:sldLayoutIdLst>
  <p:hf sldNum="0" hdr="0" ftr="0" dt="0"/>
  <p:txStyles>
    <p:title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3.xml"/><Relationship Id="rId3" Type="http://schemas.openxmlformats.org/officeDocument/2006/relationships/slide" Target="slide11.xml"/><Relationship Id="rId7" Type="http://schemas.openxmlformats.org/officeDocument/2006/relationships/slide" Target="slide10.xml"/><Relationship Id="rId12" Type="http://schemas.openxmlformats.org/officeDocument/2006/relationships/slide" Target="slide15.xml"/><Relationship Id="rId17" Type="http://schemas.openxmlformats.org/officeDocument/2006/relationships/slide" Target="slide4.xml"/><Relationship Id="rId2" Type="http://schemas.openxmlformats.org/officeDocument/2006/relationships/notesSlide" Target="../notesSlides/notesSlide2.xml"/><Relationship Id="rId16"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slide" Target="slide17.xml"/><Relationship Id="rId11" Type="http://schemas.openxmlformats.org/officeDocument/2006/relationships/slide" Target="slide7.xml"/><Relationship Id="rId5" Type="http://schemas.openxmlformats.org/officeDocument/2006/relationships/slide" Target="slide14.xml"/><Relationship Id="rId15" Type="http://schemas.openxmlformats.org/officeDocument/2006/relationships/slide" Target="slide16.xml"/><Relationship Id="rId10" Type="http://schemas.openxmlformats.org/officeDocument/2006/relationships/slide" Target="slide8.xml"/><Relationship Id="rId4" Type="http://schemas.openxmlformats.org/officeDocument/2006/relationships/slide" Target="slide13.xml"/><Relationship Id="rId9" Type="http://schemas.openxmlformats.org/officeDocument/2006/relationships/slide" Target="slide12.xml"/><Relationship Id="rId14" Type="http://schemas.openxmlformats.org/officeDocument/2006/relationships/slide" Target="slide5.xml"/></Relationships>
</file>

<file path=ppt/slides/_rels/slide3.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3.png"/><Relationship Id="rId3" Type="http://schemas.openxmlformats.org/officeDocument/2006/relationships/notesSlide" Target="../notesSlides/notesSlide3.xml"/><Relationship Id="rId7" Type="http://schemas.openxmlformats.org/officeDocument/2006/relationships/slide" Target="slide4.xml"/><Relationship Id="rId12" Type="http://schemas.openxmlformats.org/officeDocument/2006/relationships/hyperlink" Target="https://ourworldindata.org/grapher/artificial-intelligence-number-training-datapoints" TargetMode="External"/><Relationship Id="rId2" Type="http://schemas.openxmlformats.org/officeDocument/2006/relationships/slideLayout" Target="../slideLayouts/slideLayout2.xml"/><Relationship Id="rId1" Type="http://schemas.openxmlformats.org/officeDocument/2006/relationships/video" Target="https://www.youtube.com/embed/OknB7RH0Bbk?feature=oembed" TargetMode="External"/><Relationship Id="rId6" Type="http://schemas.openxmlformats.org/officeDocument/2006/relationships/slide" Target="slide6.xml"/><Relationship Id="rId11" Type="http://schemas.openxmlformats.org/officeDocument/2006/relationships/hyperlink" Target="https://www.youtube.com/watch?v=HBDp183HEic" TargetMode="External"/><Relationship Id="rId5" Type="http://schemas.openxmlformats.org/officeDocument/2006/relationships/slide" Target="slide5.xml"/><Relationship Id="rId10" Type="http://schemas.openxmlformats.org/officeDocument/2006/relationships/image" Target="../media/image2.png"/><Relationship Id="rId4" Type="http://schemas.openxmlformats.org/officeDocument/2006/relationships/slide" Target="slide2.xml"/><Relationship Id="rId9" Type="http://schemas.openxmlformats.org/officeDocument/2006/relationships/hyperlink" Target="https://www.youtube.com/watch?v=OknB7RH0Bbk" TargetMode="External"/></Relationships>
</file>

<file path=ppt/slides/_rels/slide4.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notesSlide" Target="../notesSlides/notesSlide4.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s://www.youtube.com/embed/zqQazG7cNdU?feature=oembed" TargetMode="External"/><Relationship Id="rId6" Type="http://schemas.openxmlformats.org/officeDocument/2006/relationships/hyperlink" Target="https://www.youtube.com/watch?v=zqQazG7cNdU" TargetMode="External"/><Relationship Id="rId5" Type="http://schemas.openxmlformats.org/officeDocument/2006/relationships/image" Target="../media/image4.jpeg"/><Relationship Id="rId10" Type="http://schemas.openxmlformats.org/officeDocument/2006/relationships/slide" Target="slide7.xml"/><Relationship Id="rId4" Type="http://schemas.openxmlformats.org/officeDocument/2006/relationships/slide" Target="slide2.xml"/><Relationship Id="rId9" Type="http://schemas.openxmlformats.org/officeDocument/2006/relationships/slide" Target="slide6.xml"/></Relationships>
</file>

<file path=ppt/slides/_rels/slide5.xml.rels><?xml version="1.0" encoding="UTF-8" standalone="yes"?>
<Relationships xmlns="http://schemas.openxmlformats.org/package/2006/relationships"><Relationship Id="rId8" Type="http://schemas.openxmlformats.org/officeDocument/2006/relationships/hyperlink" Target="https://www.nature.com/articles/d41586-024-03990-2" TargetMode="External"/><Relationship Id="rId13" Type="http://schemas.openxmlformats.org/officeDocument/2006/relationships/slide" Target="slide6.xml"/><Relationship Id="rId3" Type="http://schemas.openxmlformats.org/officeDocument/2006/relationships/notesSlide" Target="../notesSlides/notesSlide5.xml"/><Relationship Id="rId7" Type="http://schemas.openxmlformats.org/officeDocument/2006/relationships/image" Target="../media/image2.png"/><Relationship Id="rId12" Type="http://schemas.openxmlformats.org/officeDocument/2006/relationships/slide" Target="slide3.xml"/><Relationship Id="rId2" Type="http://schemas.openxmlformats.org/officeDocument/2006/relationships/slideLayout" Target="../slideLayouts/slideLayout2.xml"/><Relationship Id="rId1" Type="http://schemas.openxmlformats.org/officeDocument/2006/relationships/video" Target="https://www.youtube.com/embed/x2mRoFNm22g?feature=oembed" TargetMode="External"/><Relationship Id="rId6" Type="http://schemas.openxmlformats.org/officeDocument/2006/relationships/hyperlink" Target="https://www.youtube.com/watch?v=x2mRoFNm22g" TargetMode="External"/><Relationship Id="rId11" Type="http://schemas.openxmlformats.org/officeDocument/2006/relationships/image" Target="../media/image7.png"/><Relationship Id="rId5" Type="http://schemas.openxmlformats.org/officeDocument/2006/relationships/image" Target="../media/image5.jpeg"/><Relationship Id="rId10" Type="http://schemas.openxmlformats.org/officeDocument/2006/relationships/hyperlink" Target="https://www.domo.com/learn/infographic/data-never-sleeps-12" TargetMode="External"/><Relationship Id="rId4" Type="http://schemas.openxmlformats.org/officeDocument/2006/relationships/slide" Target="slide2.xml"/><Relationship Id="rId9" Type="http://schemas.openxmlformats.org/officeDocument/2006/relationships/image" Target="../media/image6.jpeg"/><Relationship Id="rId14" Type="http://schemas.openxmlformats.org/officeDocument/2006/relationships/slide" Target="slide7.xml"/></Relationships>
</file>

<file path=ppt/slides/_rels/slide6.xml.rels><?xml version="1.0" encoding="UTF-8" standalone="yes"?>
<Relationships xmlns="http://schemas.openxmlformats.org/package/2006/relationships"><Relationship Id="rId8" Type="http://schemas.openxmlformats.org/officeDocument/2006/relationships/hyperlink" Target="https://www.youtube.com/watch?v=jsggOAMQX3Q" TargetMode="External"/><Relationship Id="rId13" Type="http://schemas.openxmlformats.org/officeDocument/2006/relationships/slide" Target="slide5.xml"/><Relationship Id="rId3" Type="http://schemas.openxmlformats.org/officeDocument/2006/relationships/notesSlide" Target="../notesSlides/notesSlide6.xml"/><Relationship Id="rId7" Type="http://schemas.openxmlformats.org/officeDocument/2006/relationships/image" Target="../media/image9.jpeg"/><Relationship Id="rId12" Type="http://schemas.openxmlformats.org/officeDocument/2006/relationships/slide" Target="slide3.xml"/><Relationship Id="rId2" Type="http://schemas.openxmlformats.org/officeDocument/2006/relationships/slideLayout" Target="../slideLayouts/slideLayout2.xml"/><Relationship Id="rId1" Type="http://schemas.openxmlformats.org/officeDocument/2006/relationships/video" Target="https://www.youtube.com/embed/jsggOAMQX3Q?feature=oembed" TargetMode="External"/><Relationship Id="rId6" Type="http://schemas.openxmlformats.org/officeDocument/2006/relationships/image" Target="../media/image8.png"/><Relationship Id="rId11" Type="http://schemas.openxmlformats.org/officeDocument/2006/relationships/image" Target="../media/image10.png"/><Relationship Id="rId5" Type="http://schemas.openxmlformats.org/officeDocument/2006/relationships/hyperlink" Target="https://haveibeentrained.com/" TargetMode="External"/><Relationship Id="rId10" Type="http://schemas.openxmlformats.org/officeDocument/2006/relationships/hyperlink" Target="https://www.scientificamerican.com/article/your-personal-information-is-probably-being-used-to-train-generative-ai-models/" TargetMode="External"/><Relationship Id="rId4" Type="http://schemas.openxmlformats.org/officeDocument/2006/relationships/slide" Target="slide2.xml"/><Relationship Id="rId9" Type="http://schemas.openxmlformats.org/officeDocument/2006/relationships/image" Target="../media/image2.png"/><Relationship Id="rId14" Type="http://schemas.openxmlformats.org/officeDocument/2006/relationships/slide" Target="slide7.xml"/></Relationships>
</file>

<file path=ppt/slides/_rels/slide7.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notesSlide" Target="../notesSlides/notesSlide7.xml"/><Relationship Id="rId7" Type="http://schemas.openxmlformats.org/officeDocument/2006/relationships/hyperlink" Target="https://www.youtube.com/watch?v=dWRnCXbUDgA" TargetMode="External"/><Relationship Id="rId12"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video" Target="https://www.youtube.com/embed/5sFBySzNIX0?feature=oembed" TargetMode="External"/><Relationship Id="rId6" Type="http://schemas.openxmlformats.org/officeDocument/2006/relationships/image" Target="../media/image2.png"/><Relationship Id="rId11" Type="http://schemas.openxmlformats.org/officeDocument/2006/relationships/hyperlink" Target="https://youtu.be/5sFBySzNIX0?si=yB-oOh10VKQbe6uf" TargetMode="External"/><Relationship Id="rId5" Type="http://schemas.openxmlformats.org/officeDocument/2006/relationships/hyperlink" Target="https://www.youtube.com/watch?v=-J3YJxNnzDc" TargetMode="External"/><Relationship Id="rId10" Type="http://schemas.openxmlformats.org/officeDocument/2006/relationships/slide" Target="slide4.xml"/><Relationship Id="rId4" Type="http://schemas.openxmlformats.org/officeDocument/2006/relationships/slide" Target="slide2.xml"/><Relationship Id="rId9" Type="http://schemas.openxmlformats.org/officeDocument/2006/relationships/slide" Target="slide8.xml"/></Relationships>
</file>

<file path=ppt/slides/_rels/slide8.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notesSlide" Target="../notesSlides/notesSlide8.xml"/><Relationship Id="rId7" Type="http://schemas.openxmlformats.org/officeDocument/2006/relationships/hyperlink" Target="https://www.youtube.com/watch?v=jITKnb0tYaM" TargetMode="External"/><Relationship Id="rId12" Type="http://schemas.openxmlformats.org/officeDocument/2006/relationships/slide" Target="slide4.xml"/><Relationship Id="rId2" Type="http://schemas.openxmlformats.org/officeDocument/2006/relationships/slideLayout" Target="../slideLayouts/slideLayout2.xml"/><Relationship Id="rId1" Type="http://schemas.openxmlformats.org/officeDocument/2006/relationships/video" Target="https://www.youtube.com/embed/bmXtgwd8VfM?feature=oembed" TargetMode="External"/><Relationship Id="rId6" Type="http://schemas.openxmlformats.org/officeDocument/2006/relationships/image" Target="../media/image2.png"/><Relationship Id="rId11" Type="http://schemas.openxmlformats.org/officeDocument/2006/relationships/slide" Target="slide5.xml"/><Relationship Id="rId5" Type="http://schemas.openxmlformats.org/officeDocument/2006/relationships/hyperlink" Target="https://www.youtube.com/watch?v=bmXtgwd8VfM" TargetMode="External"/><Relationship Id="rId10" Type="http://schemas.openxmlformats.org/officeDocument/2006/relationships/image" Target="../media/image10.png"/><Relationship Id="rId4" Type="http://schemas.openxmlformats.org/officeDocument/2006/relationships/slide" Target="slide2.xml"/><Relationship Id="rId9" Type="http://schemas.openxmlformats.org/officeDocument/2006/relationships/hyperlink" Target="https://raeng.org.uk/media/2aggau2j/foundations-for-sustainable-ai-nepc-report.pdf"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hyperlink" Target="https://ourfuture.energy/how-it-works/nuclear-power-station/" TargetMode="External"/><Relationship Id="rId18" Type="http://schemas.openxmlformats.org/officeDocument/2006/relationships/slide" Target="slide10.xml"/><Relationship Id="rId3" Type="http://schemas.openxmlformats.org/officeDocument/2006/relationships/notesSlide" Target="../notesSlides/notesSlide9.xml"/><Relationship Id="rId7" Type="http://schemas.openxmlformats.org/officeDocument/2006/relationships/hyperlink" Target="https://ourworldindata.org/nuclear-energy" TargetMode="External"/><Relationship Id="rId12" Type="http://schemas.openxmlformats.org/officeDocument/2006/relationships/image" Target="../media/image15.png"/><Relationship Id="rId17" Type="http://schemas.openxmlformats.org/officeDocument/2006/relationships/slide" Target="slide11.xml"/><Relationship Id="rId2" Type="http://schemas.openxmlformats.org/officeDocument/2006/relationships/slideLayout" Target="../slideLayouts/slideLayout2.xml"/><Relationship Id="rId16" Type="http://schemas.openxmlformats.org/officeDocument/2006/relationships/hyperlink" Target="https://www.youtube.com/watch?v=QzTgZ6kOEM8" TargetMode="External"/><Relationship Id="rId1" Type="http://schemas.openxmlformats.org/officeDocument/2006/relationships/video" Target="https://www.youtube.com/embed/rcOFV4y5z8c?feature=oembed" TargetMode="External"/><Relationship Id="rId6" Type="http://schemas.openxmlformats.org/officeDocument/2006/relationships/slide" Target="slide2.xml"/><Relationship Id="rId11" Type="http://schemas.openxmlformats.org/officeDocument/2006/relationships/hyperlink" Target="https://ourworldindata.org/grapher/death-rates-from-energy-production-per-twh" TargetMode="External"/><Relationship Id="rId5" Type="http://schemas.openxmlformats.org/officeDocument/2006/relationships/image" Target="../media/image14.png"/><Relationship Id="rId15" Type="http://schemas.openxmlformats.org/officeDocument/2006/relationships/image" Target="../media/image16.jpeg"/><Relationship Id="rId10" Type="http://schemas.openxmlformats.org/officeDocument/2006/relationships/image" Target="../media/image2.png"/><Relationship Id="rId19" Type="http://schemas.openxmlformats.org/officeDocument/2006/relationships/slide" Target="slide12.xml"/><Relationship Id="rId4" Type="http://schemas.openxmlformats.org/officeDocument/2006/relationships/image" Target="../media/image13.png"/><Relationship Id="rId9" Type="http://schemas.openxmlformats.org/officeDocument/2006/relationships/hyperlink" Target="https://www.youtube.com/watch?v=rcOFV4y5z8c" TargetMode="External"/><Relationship Id="rId1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hyperlink" Target="https://www.youtube.com/watch?v=YGfJeH5HRDQ" TargetMode="External"/><Relationship Id="rId13" Type="http://schemas.openxmlformats.org/officeDocument/2006/relationships/slide" Target="slide9.xml"/><Relationship Id="rId3" Type="http://schemas.openxmlformats.org/officeDocument/2006/relationships/notesSlide" Target="../notesSlides/notesSlide10.xml"/><Relationship Id="rId7" Type="http://schemas.openxmlformats.org/officeDocument/2006/relationships/image" Target="../media/image19.jpeg"/><Relationship Id="rId12" Type="http://schemas.openxmlformats.org/officeDocument/2006/relationships/image" Target="../media/image10.png"/><Relationship Id="rId17" Type="http://schemas.openxmlformats.org/officeDocument/2006/relationships/image" Target="../media/image20.png"/><Relationship Id="rId2" Type="http://schemas.openxmlformats.org/officeDocument/2006/relationships/slideLayout" Target="../slideLayouts/slideLayout2.xml"/><Relationship Id="rId16" Type="http://schemas.openxmlformats.org/officeDocument/2006/relationships/hyperlink" Target="https://ig.ft.com/climate-game" TargetMode="External"/><Relationship Id="rId1" Type="http://schemas.openxmlformats.org/officeDocument/2006/relationships/video" Target="https://www.youtube.com/embed/rcIqrT5rIzw?feature=oembed" TargetMode="External"/><Relationship Id="rId6" Type="http://schemas.openxmlformats.org/officeDocument/2006/relationships/slide" Target="slide2.xml"/><Relationship Id="rId11" Type="http://schemas.openxmlformats.org/officeDocument/2006/relationships/hyperlink" Target="https://ourworldindata.org/safest-sources-of-energy" TargetMode="External"/><Relationship Id="rId5" Type="http://schemas.openxmlformats.org/officeDocument/2006/relationships/image" Target="../media/image18.png"/><Relationship Id="rId15" Type="http://schemas.openxmlformats.org/officeDocument/2006/relationships/slide" Target="slide12.xml"/><Relationship Id="rId10" Type="http://schemas.openxmlformats.org/officeDocument/2006/relationships/hyperlink" Target="https://www.youtube.com/watch?v=rcIqrT5rIzw&amp;source_ve_path=MjM4NTE&amp;embeds_referring_euri=https%3A%2F%2Fhubblecontent.osi.office.net%2F" TargetMode="External"/><Relationship Id="rId4" Type="http://schemas.openxmlformats.org/officeDocument/2006/relationships/image" Target="../media/image17.png"/><Relationship Id="rId9" Type="http://schemas.openxmlformats.org/officeDocument/2006/relationships/image" Target="../media/image2.png"/><Relationship Id="rId14" Type="http://schemas.openxmlformats.org/officeDocument/2006/relationships/slide" Target="slide11.xml"/></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slide" Target="slide12.xml"/><Relationship Id="rId3" Type="http://schemas.openxmlformats.org/officeDocument/2006/relationships/notesSlide" Target="../notesSlides/notesSlide11.xml"/><Relationship Id="rId7" Type="http://schemas.openxmlformats.org/officeDocument/2006/relationships/hyperlink" Target="https://www.nature.com/articles/d41586-025-00616-z" TargetMode="External"/><Relationship Id="rId12" Type="http://schemas.openxmlformats.org/officeDocument/2006/relationships/slide" Target="slide10.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video" Target="https://www.youtube.com/embed/rfV6jHyTsoc?feature=oembed" TargetMode="External"/><Relationship Id="rId6" Type="http://schemas.openxmlformats.org/officeDocument/2006/relationships/chart" Target="../charts/chart1.xml"/><Relationship Id="rId11" Type="http://schemas.openxmlformats.org/officeDocument/2006/relationships/slide" Target="slide9.xml"/><Relationship Id="rId5" Type="http://schemas.openxmlformats.org/officeDocument/2006/relationships/slide" Target="slide2.xml"/><Relationship Id="rId15" Type="http://schemas.openxmlformats.org/officeDocument/2006/relationships/hyperlink" Target="https://www.youtube.com/shorts/rfV6jHyTsoc" TargetMode="External"/><Relationship Id="rId10" Type="http://schemas.openxmlformats.org/officeDocument/2006/relationships/image" Target="../media/image8.png"/><Relationship Id="rId4" Type="http://schemas.openxmlformats.org/officeDocument/2006/relationships/image" Target="../media/image18.png"/><Relationship Id="rId9" Type="http://schemas.openxmlformats.org/officeDocument/2006/relationships/hyperlink" Target="https://huggingface.github.io/AIEnergyScore/" TargetMode="External"/><Relationship Id="rId14" Type="http://schemas.openxmlformats.org/officeDocument/2006/relationships/image" Target="../media/image21.jpeg"/></Relationships>
</file>

<file path=ppt/slides/_rels/slide12.xml.rels><?xml version="1.0" encoding="UTF-8" standalone="yes"?>
<Relationships xmlns="http://schemas.openxmlformats.org/package/2006/relationships"><Relationship Id="rId8" Type="http://schemas.openxmlformats.org/officeDocument/2006/relationships/hyperlink" Target="https://www.youtube.com/watch?v=mEAdigVp50M" TargetMode="External"/><Relationship Id="rId13" Type="http://schemas.openxmlformats.org/officeDocument/2006/relationships/slide" Target="slide13.xml"/><Relationship Id="rId3" Type="http://schemas.openxmlformats.org/officeDocument/2006/relationships/notesSlide" Target="../notesSlides/notesSlide12.xml"/><Relationship Id="rId7" Type="http://schemas.openxmlformats.org/officeDocument/2006/relationships/image" Target="../media/image10.png"/><Relationship Id="rId12" Type="http://schemas.openxmlformats.org/officeDocument/2006/relationships/slide" Target="slide14.xml"/><Relationship Id="rId2" Type="http://schemas.openxmlformats.org/officeDocument/2006/relationships/slideLayout" Target="../slideLayouts/slideLayout2.xml"/><Relationship Id="rId1" Type="http://schemas.openxmlformats.org/officeDocument/2006/relationships/video" Target="https://www.youtube.com/embed/xHuoWV3Jwik?feature=oembed" TargetMode="External"/><Relationship Id="rId6" Type="http://schemas.openxmlformats.org/officeDocument/2006/relationships/hyperlink" Target="https://www.theguardian.com/technology/2025/jan/13/labour-ai-datacentre-growth-zone-water-shortages-abingdon-reservoir" TargetMode="External"/><Relationship Id="rId11" Type="http://schemas.openxmlformats.org/officeDocument/2006/relationships/slide" Target="slide10.xml"/><Relationship Id="rId5" Type="http://schemas.openxmlformats.org/officeDocument/2006/relationships/image" Target="../media/image22.jpeg"/><Relationship Id="rId10" Type="http://schemas.openxmlformats.org/officeDocument/2006/relationships/hyperlink" Target="https://www.youtube.com/watch?v=xHuoWV3Jwik" TargetMode="External"/><Relationship Id="rId4" Type="http://schemas.openxmlformats.org/officeDocument/2006/relationships/slide" Target="slide2.xml"/><Relationship Id="rId9" Type="http://schemas.openxmlformats.org/officeDocument/2006/relationships/image" Target="../media/image2.png"/><Relationship Id="rId14" Type="http://schemas.openxmlformats.org/officeDocument/2006/relationships/hyperlink" Target="https://restofworld.org/2025/data-center-heat-map/"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hyperlink" Target="https://www.youtube.com/watch?v=2gWudPtN6z4" TargetMode="External"/><Relationship Id="rId3" Type="http://schemas.openxmlformats.org/officeDocument/2006/relationships/notesSlide" Target="../notesSlides/notesSlide13.xml"/><Relationship Id="rId7" Type="http://schemas.openxmlformats.org/officeDocument/2006/relationships/hyperlink" Target="https://www.bbc.co.uk/news/technology-64939558" TargetMode="External"/><Relationship Id="rId12" Type="http://schemas.openxmlformats.org/officeDocument/2006/relationships/hyperlink" Target="https://www.bbc.co.uk/news/av/technology-62076634" TargetMode="External"/><Relationship Id="rId2" Type="http://schemas.openxmlformats.org/officeDocument/2006/relationships/slideLayout" Target="../slideLayouts/slideLayout2.xml"/><Relationship Id="rId16" Type="http://schemas.openxmlformats.org/officeDocument/2006/relationships/slide" Target="slide15.xml"/><Relationship Id="rId1" Type="http://schemas.openxmlformats.org/officeDocument/2006/relationships/video" Target="https://www.youtube.com/embed/2gWudPtN6z4?feature=oembed" TargetMode="External"/><Relationship Id="rId6" Type="http://schemas.openxmlformats.org/officeDocument/2006/relationships/image" Target="../media/image24.png"/><Relationship Id="rId11" Type="http://schemas.openxmlformats.org/officeDocument/2006/relationships/image" Target="../media/image25.jpeg"/><Relationship Id="rId5" Type="http://schemas.openxmlformats.org/officeDocument/2006/relationships/image" Target="../media/image23.png"/><Relationship Id="rId15" Type="http://schemas.openxmlformats.org/officeDocument/2006/relationships/slide" Target="slide16.xml"/><Relationship Id="rId10" Type="http://schemas.openxmlformats.org/officeDocument/2006/relationships/image" Target="../media/image2.png"/><Relationship Id="rId4" Type="http://schemas.openxmlformats.org/officeDocument/2006/relationships/slide" Target="slide2.xml"/><Relationship Id="rId9" Type="http://schemas.openxmlformats.org/officeDocument/2006/relationships/hyperlink" Target="https://www.youtube.com/watch?v=7IP9UR8uIg4" TargetMode="External"/><Relationship Id="rId14" Type="http://schemas.openxmlformats.org/officeDocument/2006/relationships/slide" Target="slide14.xml"/></Relationships>
</file>

<file path=ppt/slides/_rels/slide14.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slide" Target="slide16.xml"/><Relationship Id="rId3" Type="http://schemas.openxmlformats.org/officeDocument/2006/relationships/notesSlide" Target="../notesSlides/notesSlide14.xml"/><Relationship Id="rId7" Type="http://schemas.openxmlformats.org/officeDocument/2006/relationships/image" Target="../media/image10.png"/><Relationship Id="rId12" Type="http://schemas.openxmlformats.org/officeDocument/2006/relationships/slide" Target="slide13.xml"/><Relationship Id="rId2" Type="http://schemas.openxmlformats.org/officeDocument/2006/relationships/slideLayout" Target="../slideLayouts/slideLayout2.xml"/><Relationship Id="rId1" Type="http://schemas.openxmlformats.org/officeDocument/2006/relationships/video" Target="https://www.youtube.com/embed/lBeepqQBpvU?feature=oembed" TargetMode="External"/><Relationship Id="rId6" Type="http://schemas.openxmlformats.org/officeDocument/2006/relationships/hyperlink" Target="https://news.microsoft.com/source/features/sustainability/project-natick-underwater-datacenter/" TargetMode="External"/><Relationship Id="rId11" Type="http://schemas.openxmlformats.org/officeDocument/2006/relationships/image" Target="../media/image2.png"/><Relationship Id="rId5" Type="http://schemas.openxmlformats.org/officeDocument/2006/relationships/image" Target="../media/image23.png"/><Relationship Id="rId10" Type="http://schemas.openxmlformats.org/officeDocument/2006/relationships/hyperlink" Target="https://www.youtube.com/watch?v=xHuoWV3Jwik" TargetMode="External"/><Relationship Id="rId4" Type="http://schemas.openxmlformats.org/officeDocument/2006/relationships/image" Target="../media/image26.png"/><Relationship Id="rId9" Type="http://schemas.openxmlformats.org/officeDocument/2006/relationships/slide" Target="slide2.xml"/><Relationship Id="rId14" Type="http://schemas.openxmlformats.org/officeDocument/2006/relationships/slide" Target="slide15.xml"/></Relationships>
</file>

<file path=ppt/slides/_rels/slide15.xml.rels><?xml version="1.0" encoding="UTF-8" standalone="yes"?>
<Relationships xmlns="http://schemas.openxmlformats.org/package/2006/relationships"><Relationship Id="rId8" Type="http://schemas.openxmlformats.org/officeDocument/2006/relationships/hyperlink" Target="https://www.youtube.com/watch?v=mh3gDE1UgMw" TargetMode="External"/><Relationship Id="rId13" Type="http://schemas.openxmlformats.org/officeDocument/2006/relationships/slide" Target="slide16.xml"/><Relationship Id="rId3" Type="http://schemas.openxmlformats.org/officeDocument/2006/relationships/image" Target="../media/image28.png"/><Relationship Id="rId7" Type="http://schemas.openxmlformats.org/officeDocument/2006/relationships/hyperlink" Target="https://raeng.org.uk/media/2aggau2j/foundations-for-sustainable-ai-nepc-report.pdf" TargetMode="External"/><Relationship Id="rId12" Type="http://schemas.openxmlformats.org/officeDocument/2006/relationships/slide" Target="slide1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data-center-swedish-data-center-saves-1-million-a-year-using-seawater-for-cooling.html" TargetMode="External"/><Relationship Id="rId11" Type="http://schemas.openxmlformats.org/officeDocument/2006/relationships/slide" Target="slide13.xml"/><Relationship Id="rId5" Type="http://schemas.openxmlformats.org/officeDocument/2006/relationships/slide" Target="slide2.xml"/><Relationship Id="rId15" Type="http://schemas.openxmlformats.org/officeDocument/2006/relationships/hyperlink" Target="https://www.youtube.com/watch?v=RT8-GlA_rkM" TargetMode="External"/><Relationship Id="rId10" Type="http://schemas.openxmlformats.org/officeDocument/2006/relationships/hyperlink" Target="https://www.youtube.com/watch?v=wfAFv6ikmkE" TargetMode="External"/><Relationship Id="rId4" Type="http://schemas.openxmlformats.org/officeDocument/2006/relationships/image" Target="../media/image23.png"/><Relationship Id="rId9" Type="http://schemas.openxmlformats.org/officeDocument/2006/relationships/image" Target="../media/image2.png"/><Relationship Id="rId14" Type="http://schemas.openxmlformats.org/officeDocument/2006/relationships/image" Target="../media/image29.png"/></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31.png"/><Relationship Id="rId3" Type="http://schemas.openxmlformats.org/officeDocument/2006/relationships/notesSlide" Target="../notesSlides/notesSlide16.xml"/><Relationship Id="rId7" Type="http://schemas.openxmlformats.org/officeDocument/2006/relationships/hyperlink" Target="https://www.youtube.com/watch?v=RT8-GlA_rkM" TargetMode="External"/><Relationship Id="rId12" Type="http://schemas.openxmlformats.org/officeDocument/2006/relationships/hyperlink" Target="https://savethe.ai/downloads/water_posters/SavetheAI-Water-posters-EN.pdf" TargetMode="External"/><Relationship Id="rId2" Type="http://schemas.openxmlformats.org/officeDocument/2006/relationships/slideLayout" Target="../slideLayouts/slideLayout2.xml"/><Relationship Id="rId1" Type="http://schemas.openxmlformats.org/officeDocument/2006/relationships/video" Target="https://www.youtube.com/embed/RT8-GlA_rkM?feature=oembed" TargetMode="External"/><Relationship Id="rId6" Type="http://schemas.openxmlformats.org/officeDocument/2006/relationships/image" Target="../media/image30.jpeg"/><Relationship Id="rId11" Type="http://schemas.openxmlformats.org/officeDocument/2006/relationships/slide" Target="slide15.xml"/><Relationship Id="rId5" Type="http://schemas.openxmlformats.org/officeDocument/2006/relationships/slide" Target="slide2.xml"/><Relationship Id="rId10" Type="http://schemas.openxmlformats.org/officeDocument/2006/relationships/slide" Target="slide14.xml"/><Relationship Id="rId4" Type="http://schemas.openxmlformats.org/officeDocument/2006/relationships/image" Target="../media/image23.png"/><Relationship Id="rId9" Type="http://schemas.openxmlformats.org/officeDocument/2006/relationships/slide" Target="slide13.xml"/><Relationship Id="rId14" Type="http://schemas.openxmlformats.org/officeDocument/2006/relationships/hyperlink" Target="https://savethe.ai/" TargetMode="External"/></Relationships>
</file>

<file path=ppt/slides/_rels/slide17.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notesSlide" Target="../notesSlides/notesSlide17.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s://www.youtube.com/embed/fVjDBXOjLx0?feature=oembed" TargetMode="External"/><Relationship Id="rId6" Type="http://schemas.openxmlformats.org/officeDocument/2006/relationships/hyperlink" Target="https://www.youtube.com/watch?v=fVjDBXOjLx0" TargetMode="External"/><Relationship Id="rId5" Type="http://schemas.openxmlformats.org/officeDocument/2006/relationships/image" Target="../media/image32.jpeg"/><Relationship Id="rId10" Type="http://schemas.openxmlformats.org/officeDocument/2006/relationships/slide" Target="slide5.xml"/><Relationship Id="rId4" Type="http://schemas.openxmlformats.org/officeDocument/2006/relationships/slide" Target="slide2.xml"/><Relationship Id="rId9" Type="http://schemas.openxmlformats.org/officeDocument/2006/relationships/slide" Target="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a:bodyPr>
          <a:lstStyle/>
          <a:p>
            <a:pPr algn="l" rtl="0"/>
            <a:r>
              <a:rPr lang="en-GB" sz="6600" noProof="1">
                <a:latin typeface="Century Gothic" panose="020B0502020202020204" pitchFamily="34" charset="0"/>
              </a:rPr>
              <a:t>Atlantis</a:t>
            </a:r>
            <a:br>
              <a:rPr lang="en-GB" sz="6600" noProof="1">
                <a:latin typeface="Century Gothic" panose="020B0502020202020204" pitchFamily="34" charset="0"/>
              </a:rPr>
            </a:br>
            <a:r>
              <a:rPr lang="en-GB" sz="6600" noProof="1">
                <a:latin typeface="Century Gothic" panose="020B0502020202020204" pitchFamily="34" charset="0"/>
              </a:rPr>
              <a:t> Island</a:t>
            </a:r>
          </a:p>
        </p:txBody>
      </p:sp>
      <p:sp>
        <p:nvSpPr>
          <p:cNvPr id="7" name="Subtitle 6"/>
          <p:cNvSpPr>
            <a:spLocks noGrp="1"/>
          </p:cNvSpPr>
          <p:nvPr>
            <p:ph type="subTitle" idx="1"/>
          </p:nvPr>
        </p:nvSpPr>
        <p:spPr/>
        <p:txBody>
          <a:bodyPr rtlCol="0">
            <a:normAutofit/>
          </a:bodyPr>
          <a:lstStyle/>
          <a:p>
            <a:pPr rtl="0">
              <a:lnSpc>
                <a:spcPct val="100000"/>
              </a:lnSpc>
            </a:pPr>
            <a:r>
              <a:rPr lang="en-GB" sz="2400" noProof="1">
                <a:latin typeface="Segoe UI" panose="020B0502040204020203" pitchFamily="34" charset="0"/>
              </a:rPr>
              <a:t>Did you manage to run an AI business?</a:t>
            </a:r>
          </a:p>
          <a:p>
            <a:pPr rtl="0">
              <a:lnSpc>
                <a:spcPct val="100000"/>
              </a:lnSpc>
            </a:pPr>
            <a:r>
              <a:rPr lang="en-GB" sz="2400" noProof="1">
                <a:latin typeface="Segoe UI" panose="020B0502040204020203" pitchFamily="34" charset="0"/>
              </a:rPr>
              <a:t>… and did Atlantis fall?</a:t>
            </a:r>
          </a:p>
        </p:txBody>
      </p:sp>
    </p:spTree>
    <p:extLst>
      <p:ext uri="{BB962C8B-B14F-4D97-AF65-F5344CB8AC3E}">
        <p14:creationId xmlns:p14="http://schemas.microsoft.com/office/powerpoint/2010/main" val="3419770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8875" y="196315"/>
            <a:ext cx="7625035" cy="965477"/>
          </a:xfrm>
        </p:spPr>
        <p:txBody>
          <a:bodyPr rtlCol="0">
            <a:normAutofit/>
          </a:bodyPr>
          <a:lstStyle/>
          <a:p>
            <a:pPr rtl="0"/>
            <a:r>
              <a:rPr lang="en-GB" noProof="1"/>
              <a:t>Choose your own discussion…</a:t>
            </a:r>
            <a:endParaRPr lang="en-GB" noProof="1">
              <a:latin typeface="Century Gothic" panose="020B0502020202020204" pitchFamily="34" charset="0"/>
            </a:endParaRPr>
          </a:p>
        </p:txBody>
      </p:sp>
      <p:sp>
        <p:nvSpPr>
          <p:cNvPr id="4" name="Content Placeholder 2">
            <a:hlinkClick r:id="rId3" action="ppaction://hlinksldjump"/>
            <a:extLst>
              <a:ext uri="{FF2B5EF4-FFF2-40B4-BE49-F238E27FC236}">
                <a16:creationId xmlns:a16="http://schemas.microsoft.com/office/drawing/2014/main" id="{B0FF9539-EBC0-8198-B41A-BAFABE0EAF9B}"/>
              </a:ext>
            </a:extLst>
          </p:cNvPr>
          <p:cNvSpPr txBox="1">
            <a:spLocks/>
          </p:cNvSpPr>
          <p:nvPr/>
        </p:nvSpPr>
        <p:spPr>
          <a:xfrm>
            <a:off x="824393" y="1402189"/>
            <a:ext cx="2666328" cy="732786"/>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b="1" noProof="1"/>
              <a:t>How much power </a:t>
            </a:r>
            <a:r>
              <a:rPr lang="en-GB" noProof="1"/>
              <a:t>does an AI server need?</a:t>
            </a:r>
          </a:p>
        </p:txBody>
      </p:sp>
      <p:sp>
        <p:nvSpPr>
          <p:cNvPr id="5" name="Content Placeholder 2">
            <a:hlinkClick r:id="rId4" action="ppaction://hlinksldjump"/>
            <a:extLst>
              <a:ext uri="{FF2B5EF4-FFF2-40B4-BE49-F238E27FC236}">
                <a16:creationId xmlns:a16="http://schemas.microsoft.com/office/drawing/2014/main" id="{16BAD4C7-48E8-1CB5-818E-6321F036CB35}"/>
              </a:ext>
            </a:extLst>
          </p:cNvPr>
          <p:cNvSpPr txBox="1">
            <a:spLocks/>
          </p:cNvSpPr>
          <p:nvPr/>
        </p:nvSpPr>
        <p:spPr>
          <a:xfrm>
            <a:off x="4391946" y="1304527"/>
            <a:ext cx="2666328" cy="73278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ormAutofit fontScale="92500"/>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b="1" noProof="1"/>
              <a:t>Swimming pools </a:t>
            </a:r>
            <a:r>
              <a:rPr lang="en-GB" noProof="1"/>
              <a:t>heated by servers? Really?!</a:t>
            </a:r>
          </a:p>
        </p:txBody>
      </p:sp>
      <p:sp>
        <p:nvSpPr>
          <p:cNvPr id="6" name="Content Placeholder 2">
            <a:hlinkClick r:id="rId5" action="ppaction://hlinksldjump"/>
            <a:extLst>
              <a:ext uri="{FF2B5EF4-FFF2-40B4-BE49-F238E27FC236}">
                <a16:creationId xmlns:a16="http://schemas.microsoft.com/office/drawing/2014/main" id="{2E35EC8D-7E17-93BB-1E5C-FAF78B08E0C3}"/>
              </a:ext>
            </a:extLst>
          </p:cNvPr>
          <p:cNvSpPr txBox="1">
            <a:spLocks/>
          </p:cNvSpPr>
          <p:nvPr/>
        </p:nvSpPr>
        <p:spPr>
          <a:xfrm>
            <a:off x="4737275" y="4430240"/>
            <a:ext cx="2666328" cy="73278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noProof="1"/>
              <a:t>Do </a:t>
            </a:r>
            <a:r>
              <a:rPr lang="en-GB" b="1" noProof="1"/>
              <a:t>undersea data centres </a:t>
            </a:r>
            <a:r>
              <a:rPr lang="en-GB" noProof="1"/>
              <a:t>exist?</a:t>
            </a:r>
          </a:p>
        </p:txBody>
      </p:sp>
      <p:sp>
        <p:nvSpPr>
          <p:cNvPr id="7" name="Content Placeholder 2">
            <a:hlinkClick r:id="rId6" action="ppaction://hlinksldjump"/>
            <a:extLst>
              <a:ext uri="{FF2B5EF4-FFF2-40B4-BE49-F238E27FC236}">
                <a16:creationId xmlns:a16="http://schemas.microsoft.com/office/drawing/2014/main" id="{1E6625C8-9CFD-B315-D13F-3A68EBE92AB9}"/>
              </a:ext>
            </a:extLst>
          </p:cNvPr>
          <p:cNvSpPr txBox="1">
            <a:spLocks/>
          </p:cNvSpPr>
          <p:nvPr/>
        </p:nvSpPr>
        <p:spPr>
          <a:xfrm>
            <a:off x="470091" y="5642211"/>
            <a:ext cx="2666328" cy="461409"/>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noProof="1">
                <a:solidFill>
                  <a:schemeClr val="bg1"/>
                </a:solidFill>
              </a:rPr>
              <a:t>Is </a:t>
            </a:r>
            <a:r>
              <a:rPr lang="en-GB" b="1" noProof="1">
                <a:solidFill>
                  <a:schemeClr val="bg1"/>
                </a:solidFill>
              </a:rPr>
              <a:t>Atlantis</a:t>
            </a:r>
            <a:r>
              <a:rPr lang="en-GB" noProof="1">
                <a:solidFill>
                  <a:schemeClr val="bg1"/>
                </a:solidFill>
              </a:rPr>
              <a:t> real???</a:t>
            </a:r>
          </a:p>
        </p:txBody>
      </p:sp>
      <p:sp>
        <p:nvSpPr>
          <p:cNvPr id="8" name="Content Placeholder 2">
            <a:hlinkClick r:id="rId7" action="ppaction://hlinksldjump"/>
            <a:extLst>
              <a:ext uri="{FF2B5EF4-FFF2-40B4-BE49-F238E27FC236}">
                <a16:creationId xmlns:a16="http://schemas.microsoft.com/office/drawing/2014/main" id="{EEAB4DE1-40B4-A738-D0D5-0154B9C10613}"/>
              </a:ext>
            </a:extLst>
          </p:cNvPr>
          <p:cNvSpPr txBox="1">
            <a:spLocks/>
          </p:cNvSpPr>
          <p:nvPr/>
        </p:nvSpPr>
        <p:spPr>
          <a:xfrm>
            <a:off x="4391946" y="5581849"/>
            <a:ext cx="3155586" cy="732786"/>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noProof="1"/>
              <a:t>Where can we get the </a:t>
            </a:r>
            <a:r>
              <a:rPr lang="en-GB" b="1" noProof="1"/>
              <a:t>power</a:t>
            </a:r>
            <a:r>
              <a:rPr lang="en-GB" noProof="1"/>
              <a:t> for AI and data centres?</a:t>
            </a:r>
          </a:p>
        </p:txBody>
      </p:sp>
      <p:sp>
        <p:nvSpPr>
          <p:cNvPr id="9" name="Content Placeholder 2">
            <a:hlinkClick r:id="rId8" action="ppaction://hlinksldjump"/>
            <a:extLst>
              <a:ext uri="{FF2B5EF4-FFF2-40B4-BE49-F238E27FC236}">
                <a16:creationId xmlns:a16="http://schemas.microsoft.com/office/drawing/2014/main" id="{CB5A65C4-586D-9568-6061-9EF48893D600}"/>
              </a:ext>
            </a:extLst>
          </p:cNvPr>
          <p:cNvSpPr txBox="1">
            <a:spLocks/>
          </p:cNvSpPr>
          <p:nvPr/>
        </p:nvSpPr>
        <p:spPr>
          <a:xfrm>
            <a:off x="9036968" y="3074319"/>
            <a:ext cx="2666328" cy="457483"/>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noProof="1"/>
              <a:t>Is </a:t>
            </a:r>
            <a:r>
              <a:rPr lang="en-GB" b="1" noProof="1"/>
              <a:t>nuclear</a:t>
            </a:r>
            <a:r>
              <a:rPr lang="en-GB" noProof="1"/>
              <a:t> power safe?</a:t>
            </a:r>
          </a:p>
        </p:txBody>
      </p:sp>
      <p:sp>
        <p:nvSpPr>
          <p:cNvPr id="10" name="Content Placeholder 2">
            <a:hlinkClick r:id="rId9" action="ppaction://hlinksldjump"/>
            <a:extLst>
              <a:ext uri="{FF2B5EF4-FFF2-40B4-BE49-F238E27FC236}">
                <a16:creationId xmlns:a16="http://schemas.microsoft.com/office/drawing/2014/main" id="{7056C8E6-0F16-B18E-D5B4-E5A210F7F3FD}"/>
              </a:ext>
            </a:extLst>
          </p:cNvPr>
          <p:cNvSpPr txBox="1">
            <a:spLocks/>
          </p:cNvSpPr>
          <p:nvPr/>
        </p:nvSpPr>
        <p:spPr>
          <a:xfrm>
            <a:off x="4994290" y="2436216"/>
            <a:ext cx="2666328" cy="732786"/>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b="1" noProof="1"/>
              <a:t>Where</a:t>
            </a:r>
            <a:r>
              <a:rPr lang="en-GB" noProof="1"/>
              <a:t> should we put data centres?</a:t>
            </a:r>
          </a:p>
        </p:txBody>
      </p:sp>
      <p:sp>
        <p:nvSpPr>
          <p:cNvPr id="11" name="Content Placeholder 2">
            <a:hlinkClick r:id="rId10" action="ppaction://hlinksldjump"/>
            <a:extLst>
              <a:ext uri="{FF2B5EF4-FFF2-40B4-BE49-F238E27FC236}">
                <a16:creationId xmlns:a16="http://schemas.microsoft.com/office/drawing/2014/main" id="{C6A76294-413A-0819-5783-4AF1C9214987}"/>
              </a:ext>
            </a:extLst>
          </p:cNvPr>
          <p:cNvSpPr txBox="1">
            <a:spLocks/>
          </p:cNvSpPr>
          <p:nvPr/>
        </p:nvSpPr>
        <p:spPr>
          <a:xfrm>
            <a:off x="1024013" y="4539189"/>
            <a:ext cx="2666328" cy="732786"/>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noProof="1"/>
              <a:t>Should governments </a:t>
            </a:r>
            <a:r>
              <a:rPr lang="en-GB" b="1" noProof="1"/>
              <a:t>restrict</a:t>
            </a:r>
            <a:r>
              <a:rPr lang="en-GB" noProof="1"/>
              <a:t> the use of AI?</a:t>
            </a:r>
          </a:p>
        </p:txBody>
      </p:sp>
      <p:sp>
        <p:nvSpPr>
          <p:cNvPr id="12" name="Content Placeholder 2">
            <a:hlinkClick r:id="rId11" action="ppaction://hlinksldjump"/>
            <a:extLst>
              <a:ext uri="{FF2B5EF4-FFF2-40B4-BE49-F238E27FC236}">
                <a16:creationId xmlns:a16="http://schemas.microsoft.com/office/drawing/2014/main" id="{D2866ECF-5AF9-4FAE-F56D-358C2A745171}"/>
              </a:ext>
            </a:extLst>
          </p:cNvPr>
          <p:cNvSpPr txBox="1">
            <a:spLocks/>
          </p:cNvSpPr>
          <p:nvPr/>
        </p:nvSpPr>
        <p:spPr>
          <a:xfrm>
            <a:off x="8145730" y="2251967"/>
            <a:ext cx="2666328" cy="461409"/>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noProof="1"/>
              <a:t>Should we </a:t>
            </a:r>
            <a:r>
              <a:rPr lang="en-GB" b="1" noProof="1"/>
              <a:t>use AI</a:t>
            </a:r>
            <a:r>
              <a:rPr lang="en-GB" noProof="1"/>
              <a:t>?</a:t>
            </a:r>
          </a:p>
        </p:txBody>
      </p:sp>
      <p:sp>
        <p:nvSpPr>
          <p:cNvPr id="13" name="Content Placeholder 2">
            <a:hlinkClick r:id="rId12" action="ppaction://hlinksldjump"/>
            <a:extLst>
              <a:ext uri="{FF2B5EF4-FFF2-40B4-BE49-F238E27FC236}">
                <a16:creationId xmlns:a16="http://schemas.microsoft.com/office/drawing/2014/main" id="{A3BC856E-F738-1368-ED46-E648BFC5AA45}"/>
              </a:ext>
            </a:extLst>
          </p:cNvPr>
          <p:cNvSpPr txBox="1">
            <a:spLocks/>
          </p:cNvSpPr>
          <p:nvPr/>
        </p:nvSpPr>
        <p:spPr>
          <a:xfrm>
            <a:off x="9824815" y="4909425"/>
            <a:ext cx="1878481" cy="73278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noProof="1"/>
              <a:t>Why can’t we use </a:t>
            </a:r>
            <a:r>
              <a:rPr lang="en-GB" b="1" noProof="1"/>
              <a:t>sea water</a:t>
            </a:r>
            <a:r>
              <a:rPr lang="en-GB" noProof="1"/>
              <a:t>?</a:t>
            </a:r>
          </a:p>
        </p:txBody>
      </p:sp>
      <p:sp>
        <p:nvSpPr>
          <p:cNvPr id="14" name="Content Placeholder 2">
            <a:hlinkClick r:id="rId13" action="ppaction://hlinksldjump"/>
            <a:extLst>
              <a:ext uri="{FF2B5EF4-FFF2-40B4-BE49-F238E27FC236}">
                <a16:creationId xmlns:a16="http://schemas.microsoft.com/office/drawing/2014/main" id="{E40A5AF5-26A3-6EFC-806F-BB97042F6208}"/>
              </a:ext>
            </a:extLst>
          </p:cNvPr>
          <p:cNvSpPr txBox="1">
            <a:spLocks/>
          </p:cNvSpPr>
          <p:nvPr/>
        </p:nvSpPr>
        <p:spPr>
          <a:xfrm>
            <a:off x="8204240" y="3855628"/>
            <a:ext cx="2817721" cy="732786"/>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noProof="1">
                <a:solidFill>
                  <a:schemeClr val="bg1"/>
                </a:solidFill>
              </a:rPr>
              <a:t>How much </a:t>
            </a:r>
            <a:r>
              <a:rPr lang="en-GB" b="1" noProof="1">
                <a:solidFill>
                  <a:schemeClr val="bg1"/>
                </a:solidFill>
              </a:rPr>
              <a:t>data</a:t>
            </a:r>
            <a:r>
              <a:rPr lang="en-GB" noProof="1">
                <a:solidFill>
                  <a:schemeClr val="bg1"/>
                </a:solidFill>
              </a:rPr>
              <a:t> do </a:t>
            </a:r>
            <a:br>
              <a:rPr lang="en-GB" noProof="1">
                <a:solidFill>
                  <a:schemeClr val="bg1"/>
                </a:solidFill>
              </a:rPr>
            </a:br>
            <a:r>
              <a:rPr lang="en-GB" noProof="1">
                <a:solidFill>
                  <a:schemeClr val="bg1"/>
                </a:solidFill>
              </a:rPr>
              <a:t>AI systems need?</a:t>
            </a:r>
          </a:p>
        </p:txBody>
      </p:sp>
      <p:sp>
        <p:nvSpPr>
          <p:cNvPr id="16" name="Content Placeholder 2">
            <a:hlinkClick r:id="rId14" action="ppaction://hlinksldjump"/>
            <a:extLst>
              <a:ext uri="{FF2B5EF4-FFF2-40B4-BE49-F238E27FC236}">
                <a16:creationId xmlns:a16="http://schemas.microsoft.com/office/drawing/2014/main" id="{96EBD52D-F468-97EA-C614-41920381A617}"/>
              </a:ext>
            </a:extLst>
          </p:cNvPr>
          <p:cNvSpPr txBox="1">
            <a:spLocks/>
          </p:cNvSpPr>
          <p:nvPr/>
        </p:nvSpPr>
        <p:spPr>
          <a:xfrm>
            <a:off x="1407210" y="2396090"/>
            <a:ext cx="2666328" cy="732786"/>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b="1" noProof="1">
                <a:solidFill>
                  <a:schemeClr val="bg1"/>
                </a:solidFill>
              </a:rPr>
              <a:t>Where</a:t>
            </a:r>
            <a:r>
              <a:rPr lang="en-GB" noProof="1">
                <a:solidFill>
                  <a:schemeClr val="bg1"/>
                </a:solidFill>
              </a:rPr>
              <a:t> does the data come from?</a:t>
            </a:r>
          </a:p>
        </p:txBody>
      </p:sp>
      <p:sp>
        <p:nvSpPr>
          <p:cNvPr id="17" name="Content Placeholder 2">
            <a:hlinkClick r:id="rId15" action="ppaction://hlinksldjump"/>
            <a:extLst>
              <a:ext uri="{FF2B5EF4-FFF2-40B4-BE49-F238E27FC236}">
                <a16:creationId xmlns:a16="http://schemas.microsoft.com/office/drawing/2014/main" id="{1C46AE28-9161-D40C-696E-A878F98B5DE0}"/>
              </a:ext>
            </a:extLst>
          </p:cNvPr>
          <p:cNvSpPr txBox="1">
            <a:spLocks/>
          </p:cNvSpPr>
          <p:nvPr/>
        </p:nvSpPr>
        <p:spPr>
          <a:xfrm>
            <a:off x="507492" y="3428154"/>
            <a:ext cx="2666328" cy="73278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noProof="1"/>
              <a:t>Do AI servers really need </a:t>
            </a:r>
            <a:r>
              <a:rPr lang="en-GB" b="1" noProof="1"/>
              <a:t>that much water</a:t>
            </a:r>
            <a:r>
              <a:rPr lang="en-GB" noProof="1"/>
              <a:t>?</a:t>
            </a:r>
          </a:p>
        </p:txBody>
      </p:sp>
      <p:sp>
        <p:nvSpPr>
          <p:cNvPr id="20" name="Content Placeholder 2">
            <a:hlinkClick r:id="rId16" action="ppaction://hlinksldjump"/>
            <a:extLst>
              <a:ext uri="{FF2B5EF4-FFF2-40B4-BE49-F238E27FC236}">
                <a16:creationId xmlns:a16="http://schemas.microsoft.com/office/drawing/2014/main" id="{FC478FE2-3522-ACAD-2521-4CCB45BB1F43}"/>
              </a:ext>
            </a:extLst>
          </p:cNvPr>
          <p:cNvSpPr txBox="1">
            <a:spLocks/>
          </p:cNvSpPr>
          <p:nvPr/>
        </p:nvSpPr>
        <p:spPr>
          <a:xfrm>
            <a:off x="4432468" y="3512132"/>
            <a:ext cx="2666328" cy="461409"/>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noProof="1"/>
              <a:t>Who </a:t>
            </a:r>
            <a:r>
              <a:rPr lang="en-GB" b="1" noProof="1"/>
              <a:t>owns</a:t>
            </a:r>
            <a:r>
              <a:rPr lang="en-GB" noProof="1"/>
              <a:t> the data?</a:t>
            </a:r>
          </a:p>
        </p:txBody>
      </p:sp>
      <p:sp>
        <p:nvSpPr>
          <p:cNvPr id="21" name="Content Placeholder 2">
            <a:hlinkClick r:id="rId17" action="ppaction://hlinksldjump"/>
            <a:extLst>
              <a:ext uri="{FF2B5EF4-FFF2-40B4-BE49-F238E27FC236}">
                <a16:creationId xmlns:a16="http://schemas.microsoft.com/office/drawing/2014/main" id="{CB89816F-14F3-33D8-1B98-E3F909422051}"/>
              </a:ext>
            </a:extLst>
          </p:cNvPr>
          <p:cNvSpPr txBox="1">
            <a:spLocks/>
          </p:cNvSpPr>
          <p:nvPr/>
        </p:nvSpPr>
        <p:spPr>
          <a:xfrm>
            <a:off x="8994010" y="1158238"/>
            <a:ext cx="2666328" cy="732786"/>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noProof="1">
                <a:solidFill>
                  <a:schemeClr val="bg1"/>
                </a:solidFill>
              </a:rPr>
              <a:t>Do we need to use </a:t>
            </a:r>
            <a:br>
              <a:rPr lang="en-GB" noProof="1">
                <a:solidFill>
                  <a:schemeClr val="bg1"/>
                </a:solidFill>
              </a:rPr>
            </a:br>
            <a:r>
              <a:rPr lang="en-GB" b="1" noProof="1">
                <a:solidFill>
                  <a:schemeClr val="bg1"/>
                </a:solidFill>
              </a:rPr>
              <a:t>so much data</a:t>
            </a:r>
            <a:endParaRPr lang="en-GB" noProof="1">
              <a:solidFill>
                <a:schemeClr val="bg1"/>
              </a:solidFill>
            </a:endParaRPr>
          </a:p>
        </p:txBody>
      </p:sp>
    </p:spTree>
    <p:extLst>
      <p:ext uri="{BB962C8B-B14F-4D97-AF65-F5344CB8AC3E}">
        <p14:creationId xmlns:p14="http://schemas.microsoft.com/office/powerpoint/2010/main" val="2316668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A05E4-5A15-5626-15C4-CE95AEC9C5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169D99-1A05-3669-469E-B3895A45EA99}"/>
              </a:ext>
            </a:extLst>
          </p:cNvPr>
          <p:cNvSpPr>
            <a:spLocks noGrp="1"/>
          </p:cNvSpPr>
          <p:nvPr>
            <p:ph type="title"/>
          </p:nvPr>
        </p:nvSpPr>
        <p:spPr>
          <a:xfrm>
            <a:off x="648875" y="196315"/>
            <a:ext cx="10726744" cy="965477"/>
          </a:xfrm>
        </p:spPr>
        <p:txBody>
          <a:bodyPr rtlCol="0">
            <a:normAutofit/>
          </a:bodyPr>
          <a:lstStyle/>
          <a:p>
            <a:pPr algn="ctr"/>
            <a:r>
              <a:rPr lang="en-GB" noProof="1"/>
              <a:t>How much data do AI systems need?</a:t>
            </a:r>
          </a:p>
        </p:txBody>
      </p:sp>
      <p:sp>
        <p:nvSpPr>
          <p:cNvPr id="3" name="Content Placeholder 2">
            <a:extLst>
              <a:ext uri="{FF2B5EF4-FFF2-40B4-BE49-F238E27FC236}">
                <a16:creationId xmlns:a16="http://schemas.microsoft.com/office/drawing/2014/main" id="{DBF63BC8-6A56-722A-1B66-26259782A3C4}"/>
              </a:ext>
            </a:extLst>
          </p:cNvPr>
          <p:cNvSpPr>
            <a:spLocks noGrp="1"/>
          </p:cNvSpPr>
          <p:nvPr>
            <p:ph idx="1"/>
          </p:nvPr>
        </p:nvSpPr>
        <p:spPr>
          <a:xfrm>
            <a:off x="307400" y="1196719"/>
            <a:ext cx="3509634" cy="1871737"/>
          </a:xfrm>
        </p:spPr>
        <p:txBody>
          <a:bodyPr rtlCol="0">
            <a:normAutofit/>
          </a:bodyPr>
          <a:lstStyle/>
          <a:p>
            <a:pPr algn="ctr"/>
            <a:r>
              <a:rPr lang="en-GB" noProof="1"/>
              <a:t>This depends on the AI system and what it’s trying to do. </a:t>
            </a:r>
          </a:p>
          <a:p>
            <a:pPr algn="ctr"/>
            <a:r>
              <a:rPr lang="en-GB" noProof="1"/>
              <a:t>Machine Learning (ML) is a type of AI that focuses on teaching machines to learn from data.</a:t>
            </a:r>
          </a:p>
        </p:txBody>
      </p:sp>
      <p:grpSp>
        <p:nvGrpSpPr>
          <p:cNvPr id="4" name="Group 3">
            <a:extLst>
              <a:ext uri="{FF2B5EF4-FFF2-40B4-BE49-F238E27FC236}">
                <a16:creationId xmlns:a16="http://schemas.microsoft.com/office/drawing/2014/main" id="{533CD190-24F3-2853-6311-45EA89FF7337}"/>
              </a:ext>
            </a:extLst>
          </p:cNvPr>
          <p:cNvGrpSpPr/>
          <p:nvPr/>
        </p:nvGrpSpPr>
        <p:grpSpPr>
          <a:xfrm>
            <a:off x="9374445" y="6485388"/>
            <a:ext cx="2708794" cy="394400"/>
            <a:chOff x="9374445" y="6485388"/>
            <a:chExt cx="2708794" cy="394400"/>
          </a:xfrm>
        </p:grpSpPr>
        <p:sp>
          <p:nvSpPr>
            <p:cNvPr id="5" name="Arrow: Right 4">
              <a:hlinkClick r:id="rId4" action="ppaction://hlinksldjump"/>
              <a:extLst>
                <a:ext uri="{FF2B5EF4-FFF2-40B4-BE49-F238E27FC236}">
                  <a16:creationId xmlns:a16="http://schemas.microsoft.com/office/drawing/2014/main" id="{1BD1EC3A-59E8-88A6-7E3A-DC54F0D0C6F7}"/>
                </a:ext>
              </a:extLst>
            </p:cNvPr>
            <p:cNvSpPr/>
            <p:nvPr/>
          </p:nvSpPr>
          <p:spPr>
            <a:xfrm flipH="1">
              <a:off x="9374445" y="6527321"/>
              <a:ext cx="410037" cy="272695"/>
            </a:xfrm>
            <a:prstGeom prst="rightArrow">
              <a:avLst/>
            </a:prstGeom>
            <a:solidFill>
              <a:schemeClr val="accent5"/>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2">
              <a:extLst>
                <a:ext uri="{FF2B5EF4-FFF2-40B4-BE49-F238E27FC236}">
                  <a16:creationId xmlns:a16="http://schemas.microsoft.com/office/drawing/2014/main" id="{EE40133F-6239-E27C-7D73-9A981E654775}"/>
                </a:ext>
              </a:extLst>
            </p:cNvPr>
            <p:cNvSpPr txBox="1">
              <a:spLocks/>
            </p:cNvSpPr>
            <p:nvPr/>
          </p:nvSpPr>
          <p:spPr>
            <a:xfrm>
              <a:off x="9727449" y="6485388"/>
              <a:ext cx="2355790" cy="394400"/>
            </a:xfrm>
            <a:prstGeom prst="rect">
              <a:avLst/>
            </a:prstGeom>
            <a:noFill/>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600" noProof="1">
                  <a:solidFill>
                    <a:schemeClr val="bg1"/>
                  </a:solidFill>
                </a:rPr>
                <a:t>Back to the questions</a:t>
              </a:r>
            </a:p>
          </p:txBody>
        </p:sp>
      </p:grpSp>
      <p:sp>
        <p:nvSpPr>
          <p:cNvPr id="7" name="Content Placeholder 2">
            <a:extLst>
              <a:ext uri="{FF2B5EF4-FFF2-40B4-BE49-F238E27FC236}">
                <a16:creationId xmlns:a16="http://schemas.microsoft.com/office/drawing/2014/main" id="{1D7EC71C-3BC1-3701-9B37-8CAE90A92325}"/>
              </a:ext>
            </a:extLst>
          </p:cNvPr>
          <p:cNvSpPr txBox="1">
            <a:spLocks/>
          </p:cNvSpPr>
          <p:nvPr/>
        </p:nvSpPr>
        <p:spPr>
          <a:xfrm>
            <a:off x="6234807" y="6472851"/>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Do we need to use </a:t>
            </a:r>
            <a:br>
              <a:rPr lang="en-GB" sz="1400" noProof="1"/>
            </a:br>
            <a:r>
              <a:rPr lang="en-GB" sz="1400" b="1" noProof="1"/>
              <a:t>so much data</a:t>
            </a:r>
            <a:r>
              <a:rPr lang="en-GB" sz="1400" noProof="1"/>
              <a:t>?</a:t>
            </a:r>
          </a:p>
        </p:txBody>
      </p:sp>
      <p:sp>
        <p:nvSpPr>
          <p:cNvPr id="8" name="Content Placeholder 2">
            <a:extLst>
              <a:ext uri="{FF2B5EF4-FFF2-40B4-BE49-F238E27FC236}">
                <a16:creationId xmlns:a16="http://schemas.microsoft.com/office/drawing/2014/main" id="{EE4AEC02-B8A0-C4F1-067A-7D731C2CDC66}"/>
              </a:ext>
            </a:extLst>
          </p:cNvPr>
          <p:cNvSpPr txBox="1">
            <a:spLocks/>
          </p:cNvSpPr>
          <p:nvPr/>
        </p:nvSpPr>
        <p:spPr>
          <a:xfrm>
            <a:off x="187937" y="6472851"/>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b="1" noProof="1"/>
              <a:t>Where</a:t>
            </a:r>
            <a:r>
              <a:rPr lang="en-GB" sz="1400" noProof="1"/>
              <a:t> does the </a:t>
            </a:r>
            <a:br>
              <a:rPr lang="en-GB" sz="1400" noProof="1"/>
            </a:br>
            <a:r>
              <a:rPr lang="en-GB" sz="1400" noProof="1"/>
              <a:t>data come from?</a:t>
            </a:r>
          </a:p>
        </p:txBody>
      </p:sp>
      <p:sp>
        <p:nvSpPr>
          <p:cNvPr id="9" name="Content Placeholder 2">
            <a:extLst>
              <a:ext uri="{FF2B5EF4-FFF2-40B4-BE49-F238E27FC236}">
                <a16:creationId xmlns:a16="http://schemas.microsoft.com/office/drawing/2014/main" id="{28B8701D-D535-FD92-DAA5-1FA066053BB5}"/>
              </a:ext>
            </a:extLst>
          </p:cNvPr>
          <p:cNvSpPr txBox="1">
            <a:spLocks/>
          </p:cNvSpPr>
          <p:nvPr/>
        </p:nvSpPr>
        <p:spPr>
          <a:xfrm>
            <a:off x="3290867" y="6557255"/>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b="1" noProof="1"/>
              <a:t>Who </a:t>
            </a:r>
            <a:r>
              <a:rPr lang="en-GB" sz="1400" noProof="1"/>
              <a:t>owns the data?</a:t>
            </a:r>
          </a:p>
        </p:txBody>
      </p:sp>
      <p:sp>
        <p:nvSpPr>
          <p:cNvPr id="10" name="Rectangle 9">
            <a:hlinkClick r:id="rId5" action="ppaction://hlinksldjump"/>
            <a:extLst>
              <a:ext uri="{FF2B5EF4-FFF2-40B4-BE49-F238E27FC236}">
                <a16:creationId xmlns:a16="http://schemas.microsoft.com/office/drawing/2014/main" id="{F13ECF8B-CC66-1AF9-9A5E-54EDD2DD68B4}"/>
              </a:ext>
            </a:extLst>
          </p:cNvPr>
          <p:cNvSpPr/>
          <p:nvPr/>
        </p:nvSpPr>
        <p:spPr>
          <a:xfrm>
            <a:off x="1523" y="6485388"/>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hlinkClick r:id="rId6" action="ppaction://hlinksldjump"/>
            <a:extLst>
              <a:ext uri="{FF2B5EF4-FFF2-40B4-BE49-F238E27FC236}">
                <a16:creationId xmlns:a16="http://schemas.microsoft.com/office/drawing/2014/main" id="{A44D886C-3F51-7C70-A836-AE5CC74E3F44}"/>
              </a:ext>
            </a:extLst>
          </p:cNvPr>
          <p:cNvSpPr/>
          <p:nvPr/>
        </p:nvSpPr>
        <p:spPr>
          <a:xfrm>
            <a:off x="3054212" y="6482664"/>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hlinkClick r:id="rId7" action="ppaction://hlinksldjump"/>
            <a:extLst>
              <a:ext uri="{FF2B5EF4-FFF2-40B4-BE49-F238E27FC236}">
                <a16:creationId xmlns:a16="http://schemas.microsoft.com/office/drawing/2014/main" id="{6DA61D2A-1EAB-78D7-58CD-012352BAED27}"/>
              </a:ext>
            </a:extLst>
          </p:cNvPr>
          <p:cNvSpPr/>
          <p:nvPr/>
        </p:nvSpPr>
        <p:spPr>
          <a:xfrm>
            <a:off x="6120561" y="6482229"/>
            <a:ext cx="3009268"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Online Media 13" title="How do machines learn? | Experience AI">
            <a:hlinkClick r:id="" action="ppaction://media"/>
            <a:extLst>
              <a:ext uri="{FF2B5EF4-FFF2-40B4-BE49-F238E27FC236}">
                <a16:creationId xmlns:a16="http://schemas.microsoft.com/office/drawing/2014/main" id="{82A653A9-2774-CC0F-17E0-6AB10C4AFB67}"/>
              </a:ext>
            </a:extLst>
          </p:cNvPr>
          <p:cNvPicPr>
            <a:picLocks noRot="1" noChangeAspect="1"/>
          </p:cNvPicPr>
          <p:nvPr>
            <a:videoFile r:link="rId1"/>
          </p:nvPr>
        </p:nvPicPr>
        <p:blipFill>
          <a:blip r:embed="rId8"/>
          <a:stretch>
            <a:fillRect/>
          </a:stretch>
        </p:blipFill>
        <p:spPr>
          <a:xfrm>
            <a:off x="4530999" y="1556825"/>
            <a:ext cx="7252842" cy="4091618"/>
          </a:xfrm>
          <a:prstGeom prst="rect">
            <a:avLst/>
          </a:prstGeom>
        </p:spPr>
      </p:pic>
      <p:sp>
        <p:nvSpPr>
          <p:cNvPr id="15" name="Content Placeholder 2">
            <a:extLst>
              <a:ext uri="{FF2B5EF4-FFF2-40B4-BE49-F238E27FC236}">
                <a16:creationId xmlns:a16="http://schemas.microsoft.com/office/drawing/2014/main" id="{55DF67AD-9E72-14DE-2D45-1EB6FAD752A8}"/>
              </a:ext>
            </a:extLst>
          </p:cNvPr>
          <p:cNvSpPr txBox="1">
            <a:spLocks/>
          </p:cNvSpPr>
          <p:nvPr/>
        </p:nvSpPr>
        <p:spPr>
          <a:xfrm>
            <a:off x="5193196" y="5826052"/>
            <a:ext cx="2083221" cy="474832"/>
          </a:xfrm>
          <a:prstGeom prst="rect">
            <a:avLst/>
          </a:prstGeom>
        </p:spPr>
        <p:txBody>
          <a:bodyPr vert="horz" lIns="91440" tIns="45720" rIns="91440" bIns="45720" rtlCol="0">
            <a:normAutofit lnSpcReduction="10000"/>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noProof="1"/>
              <a:t>4 min video on how machines learn using data</a:t>
            </a:r>
          </a:p>
        </p:txBody>
      </p:sp>
      <p:pic>
        <p:nvPicPr>
          <p:cNvPr id="17" name="Picture 16" descr="A black background with a black square&#10;&#10;AI-generated content may be incorrect.">
            <a:hlinkClick r:id="rId9"/>
            <a:extLst>
              <a:ext uri="{FF2B5EF4-FFF2-40B4-BE49-F238E27FC236}">
                <a16:creationId xmlns:a16="http://schemas.microsoft.com/office/drawing/2014/main" id="{4457033A-36C0-609D-C765-ED26AE5B0377}"/>
              </a:ext>
            </a:extLst>
          </p:cNvPr>
          <p:cNvPicPr>
            <a:picLocks noChangeAspect="1"/>
          </p:cNvPicPr>
          <p:nvPr/>
        </p:nvPicPr>
        <p:blipFill>
          <a:blip r:embed="rId10"/>
          <a:srcRect l="15181" t="15789" r="13348" b="31045"/>
          <a:stretch/>
        </p:blipFill>
        <p:spPr>
          <a:xfrm>
            <a:off x="4530999" y="5823231"/>
            <a:ext cx="638325" cy="474832"/>
          </a:xfrm>
          <a:prstGeom prst="rect">
            <a:avLst/>
          </a:prstGeom>
        </p:spPr>
      </p:pic>
      <p:pic>
        <p:nvPicPr>
          <p:cNvPr id="18" name="Picture 17" descr="A black background with a black square&#10;&#10;AI-generated content may be incorrect.">
            <a:hlinkClick r:id="rId11"/>
            <a:extLst>
              <a:ext uri="{FF2B5EF4-FFF2-40B4-BE49-F238E27FC236}">
                <a16:creationId xmlns:a16="http://schemas.microsoft.com/office/drawing/2014/main" id="{D00B0C75-ECF0-0C0C-B129-DE202D31BA62}"/>
              </a:ext>
            </a:extLst>
          </p:cNvPr>
          <p:cNvPicPr>
            <a:picLocks noChangeAspect="1"/>
          </p:cNvPicPr>
          <p:nvPr/>
        </p:nvPicPr>
        <p:blipFill>
          <a:blip r:embed="rId10"/>
          <a:srcRect l="15181" t="15789" r="13348" b="31045"/>
          <a:stretch/>
        </p:blipFill>
        <p:spPr>
          <a:xfrm>
            <a:off x="408159" y="4903983"/>
            <a:ext cx="813133" cy="604867"/>
          </a:xfrm>
          <a:prstGeom prst="rect">
            <a:avLst/>
          </a:prstGeom>
        </p:spPr>
      </p:pic>
      <p:sp>
        <p:nvSpPr>
          <p:cNvPr id="19" name="Content Placeholder 2">
            <a:extLst>
              <a:ext uri="{FF2B5EF4-FFF2-40B4-BE49-F238E27FC236}">
                <a16:creationId xmlns:a16="http://schemas.microsoft.com/office/drawing/2014/main" id="{175A840A-586A-BDD1-972D-B2169D9D95BE}"/>
              </a:ext>
            </a:extLst>
          </p:cNvPr>
          <p:cNvSpPr txBox="1">
            <a:spLocks/>
          </p:cNvSpPr>
          <p:nvPr/>
        </p:nvSpPr>
        <p:spPr>
          <a:xfrm>
            <a:off x="155160" y="5508850"/>
            <a:ext cx="1256298" cy="732787"/>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solidFill>
                  <a:schemeClr val="tx1"/>
                </a:solidFill>
              </a:rPr>
              <a:t>What is machine learning and how does it use data? (4 min)</a:t>
            </a:r>
          </a:p>
        </p:txBody>
      </p:sp>
      <p:sp>
        <p:nvSpPr>
          <p:cNvPr id="20" name="Rectangle 19">
            <a:hlinkClick r:id="rId4" action="ppaction://hlinksldjump"/>
            <a:extLst>
              <a:ext uri="{FF2B5EF4-FFF2-40B4-BE49-F238E27FC236}">
                <a16:creationId xmlns:a16="http://schemas.microsoft.com/office/drawing/2014/main" id="{B4BAF0B9-362B-323C-DFF5-A19DC09D957E}"/>
              </a:ext>
            </a:extLst>
          </p:cNvPr>
          <p:cNvSpPr/>
          <p:nvPr/>
        </p:nvSpPr>
        <p:spPr>
          <a:xfrm>
            <a:off x="9137789" y="6482229"/>
            <a:ext cx="3052687"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Content Placeholder 2">
            <a:extLst>
              <a:ext uri="{FF2B5EF4-FFF2-40B4-BE49-F238E27FC236}">
                <a16:creationId xmlns:a16="http://schemas.microsoft.com/office/drawing/2014/main" id="{40D13E63-C748-40A8-93CE-ED5C5E8DC2AD}"/>
              </a:ext>
            </a:extLst>
          </p:cNvPr>
          <p:cNvSpPr txBox="1">
            <a:spLocks/>
          </p:cNvSpPr>
          <p:nvPr/>
        </p:nvSpPr>
        <p:spPr>
          <a:xfrm>
            <a:off x="2095453" y="3466337"/>
            <a:ext cx="1688344" cy="1124260"/>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solidFill>
                  <a:schemeClr val="tx1"/>
                </a:solidFill>
              </a:rPr>
              <a:t>AI uses huge amounts of data for training systems (‘Our World in Data’ article)</a:t>
            </a:r>
          </a:p>
        </p:txBody>
      </p:sp>
      <p:pic>
        <p:nvPicPr>
          <p:cNvPr id="16" name="Picture 15">
            <a:hlinkClick r:id="rId12"/>
            <a:extLst>
              <a:ext uri="{FF2B5EF4-FFF2-40B4-BE49-F238E27FC236}">
                <a16:creationId xmlns:a16="http://schemas.microsoft.com/office/drawing/2014/main" id="{29095A4A-CECD-48EA-B2CA-DC97C806B3EA}"/>
              </a:ext>
            </a:extLst>
          </p:cNvPr>
          <p:cNvPicPr>
            <a:picLocks noChangeAspect="1"/>
          </p:cNvPicPr>
          <p:nvPr/>
        </p:nvPicPr>
        <p:blipFill>
          <a:blip r:embed="rId13"/>
          <a:stretch>
            <a:fillRect/>
          </a:stretch>
        </p:blipFill>
        <p:spPr>
          <a:xfrm>
            <a:off x="155160" y="3231930"/>
            <a:ext cx="1940293" cy="1369619"/>
          </a:xfrm>
          <a:prstGeom prst="rect">
            <a:avLst/>
          </a:prstGeom>
        </p:spPr>
      </p:pic>
    </p:spTree>
    <p:extLst>
      <p:ext uri="{BB962C8B-B14F-4D97-AF65-F5344CB8AC3E}">
        <p14:creationId xmlns:p14="http://schemas.microsoft.com/office/powerpoint/2010/main" val="26803133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AF55D-661F-BE13-BF77-00B4571952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E1CD28-C857-5546-BAD0-2B471C633A26}"/>
              </a:ext>
            </a:extLst>
          </p:cNvPr>
          <p:cNvSpPr>
            <a:spLocks noGrp="1"/>
          </p:cNvSpPr>
          <p:nvPr>
            <p:ph type="title"/>
          </p:nvPr>
        </p:nvSpPr>
        <p:spPr>
          <a:xfrm>
            <a:off x="648875" y="196315"/>
            <a:ext cx="10726744" cy="965477"/>
          </a:xfrm>
        </p:spPr>
        <p:txBody>
          <a:bodyPr rtlCol="0">
            <a:normAutofit/>
          </a:bodyPr>
          <a:lstStyle/>
          <a:p>
            <a:pPr algn="ctr"/>
            <a:r>
              <a:rPr lang="en-GB" noProof="1"/>
              <a:t>Do we need to use so much data?</a:t>
            </a:r>
          </a:p>
        </p:txBody>
      </p:sp>
      <p:sp>
        <p:nvSpPr>
          <p:cNvPr id="3" name="Content Placeholder 2">
            <a:extLst>
              <a:ext uri="{FF2B5EF4-FFF2-40B4-BE49-F238E27FC236}">
                <a16:creationId xmlns:a16="http://schemas.microsoft.com/office/drawing/2014/main" id="{70B6E318-B92F-3A93-1CA1-38C90CBB928F}"/>
              </a:ext>
            </a:extLst>
          </p:cNvPr>
          <p:cNvSpPr>
            <a:spLocks noGrp="1"/>
          </p:cNvSpPr>
          <p:nvPr>
            <p:ph idx="1"/>
          </p:nvPr>
        </p:nvSpPr>
        <p:spPr>
          <a:xfrm>
            <a:off x="331947" y="1995395"/>
            <a:ext cx="3189073" cy="2867209"/>
          </a:xfrm>
        </p:spPr>
        <p:txBody>
          <a:bodyPr rtlCol="0">
            <a:normAutofit/>
          </a:bodyPr>
          <a:lstStyle/>
          <a:p>
            <a:pPr algn="ctr"/>
            <a:r>
              <a:rPr lang="en-GB" noProof="1"/>
              <a:t>Do we need immediate access to our photos?</a:t>
            </a:r>
          </a:p>
          <a:p>
            <a:pPr algn="ctr"/>
            <a:r>
              <a:rPr lang="en-GB" noProof="1"/>
              <a:t>What are the benefits of storing our files “in the cloud?”</a:t>
            </a:r>
          </a:p>
          <a:p>
            <a:pPr algn="ctr"/>
            <a:r>
              <a:rPr lang="en-GB" noProof="1"/>
              <a:t>Could we reduce our personal data use?</a:t>
            </a:r>
          </a:p>
        </p:txBody>
      </p:sp>
      <p:sp>
        <p:nvSpPr>
          <p:cNvPr id="12" name="Content Placeholder 2">
            <a:extLst>
              <a:ext uri="{FF2B5EF4-FFF2-40B4-BE49-F238E27FC236}">
                <a16:creationId xmlns:a16="http://schemas.microsoft.com/office/drawing/2014/main" id="{1815D3A2-F21C-E2DD-7D5D-12EA9797FAAD}"/>
              </a:ext>
            </a:extLst>
          </p:cNvPr>
          <p:cNvSpPr txBox="1">
            <a:spLocks/>
          </p:cNvSpPr>
          <p:nvPr/>
        </p:nvSpPr>
        <p:spPr>
          <a:xfrm>
            <a:off x="6234807" y="6557255"/>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Should we </a:t>
            </a:r>
            <a:r>
              <a:rPr lang="en-GB" sz="1400" b="1" noProof="1"/>
              <a:t>use AI</a:t>
            </a:r>
            <a:r>
              <a:rPr lang="en-GB" sz="1400" noProof="1"/>
              <a:t>?</a:t>
            </a:r>
          </a:p>
        </p:txBody>
      </p:sp>
      <p:sp>
        <p:nvSpPr>
          <p:cNvPr id="16" name="Content Placeholder 2">
            <a:extLst>
              <a:ext uri="{FF2B5EF4-FFF2-40B4-BE49-F238E27FC236}">
                <a16:creationId xmlns:a16="http://schemas.microsoft.com/office/drawing/2014/main" id="{37FC1538-EA47-E9B2-F90A-85F9C4856159}"/>
              </a:ext>
            </a:extLst>
          </p:cNvPr>
          <p:cNvSpPr txBox="1">
            <a:spLocks/>
          </p:cNvSpPr>
          <p:nvPr/>
        </p:nvSpPr>
        <p:spPr>
          <a:xfrm>
            <a:off x="187937" y="6472851"/>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b="1" noProof="1"/>
              <a:t>Where</a:t>
            </a:r>
            <a:r>
              <a:rPr lang="en-GB" sz="1400" noProof="1"/>
              <a:t> does the </a:t>
            </a:r>
            <a:br>
              <a:rPr lang="en-GB" sz="1400" noProof="1"/>
            </a:br>
            <a:r>
              <a:rPr lang="en-GB" sz="1400" noProof="1"/>
              <a:t>data come from?</a:t>
            </a:r>
          </a:p>
        </p:txBody>
      </p:sp>
      <p:sp>
        <p:nvSpPr>
          <p:cNvPr id="24" name="Content Placeholder 2">
            <a:extLst>
              <a:ext uri="{FF2B5EF4-FFF2-40B4-BE49-F238E27FC236}">
                <a16:creationId xmlns:a16="http://schemas.microsoft.com/office/drawing/2014/main" id="{FCBE4EEE-8F76-E95E-8B58-9C2B31B04F58}"/>
              </a:ext>
            </a:extLst>
          </p:cNvPr>
          <p:cNvSpPr txBox="1">
            <a:spLocks/>
          </p:cNvSpPr>
          <p:nvPr/>
        </p:nvSpPr>
        <p:spPr>
          <a:xfrm>
            <a:off x="3290867" y="6557255"/>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b="1" noProof="1"/>
              <a:t>Who </a:t>
            </a:r>
            <a:r>
              <a:rPr lang="en-GB" sz="1400" noProof="1"/>
              <a:t>owns the data?</a:t>
            </a:r>
          </a:p>
        </p:txBody>
      </p:sp>
      <p:grpSp>
        <p:nvGrpSpPr>
          <p:cNvPr id="6" name="Group 5">
            <a:extLst>
              <a:ext uri="{FF2B5EF4-FFF2-40B4-BE49-F238E27FC236}">
                <a16:creationId xmlns:a16="http://schemas.microsoft.com/office/drawing/2014/main" id="{40E707B2-F56D-8860-D61F-F6721D40CC11}"/>
              </a:ext>
            </a:extLst>
          </p:cNvPr>
          <p:cNvGrpSpPr/>
          <p:nvPr/>
        </p:nvGrpSpPr>
        <p:grpSpPr>
          <a:xfrm>
            <a:off x="9374445" y="6485388"/>
            <a:ext cx="2708794" cy="394400"/>
            <a:chOff x="9374445" y="6485388"/>
            <a:chExt cx="2708794" cy="394400"/>
          </a:xfrm>
        </p:grpSpPr>
        <p:sp>
          <p:nvSpPr>
            <p:cNvPr id="7" name="Arrow: Right 6">
              <a:hlinkClick r:id="rId4" action="ppaction://hlinksldjump"/>
              <a:extLst>
                <a:ext uri="{FF2B5EF4-FFF2-40B4-BE49-F238E27FC236}">
                  <a16:creationId xmlns:a16="http://schemas.microsoft.com/office/drawing/2014/main" id="{FA936C56-8D54-6486-7D3E-81D838150BAB}"/>
                </a:ext>
              </a:extLst>
            </p:cNvPr>
            <p:cNvSpPr/>
            <p:nvPr/>
          </p:nvSpPr>
          <p:spPr>
            <a:xfrm flipH="1">
              <a:off x="9374445" y="6527321"/>
              <a:ext cx="410037" cy="272695"/>
            </a:xfrm>
            <a:prstGeom prst="rightArrow">
              <a:avLst/>
            </a:prstGeom>
            <a:solidFill>
              <a:schemeClr val="accent5"/>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2">
              <a:extLst>
                <a:ext uri="{FF2B5EF4-FFF2-40B4-BE49-F238E27FC236}">
                  <a16:creationId xmlns:a16="http://schemas.microsoft.com/office/drawing/2014/main" id="{226E65DD-8337-93F3-86DC-01D015596FBD}"/>
                </a:ext>
              </a:extLst>
            </p:cNvPr>
            <p:cNvSpPr txBox="1">
              <a:spLocks/>
            </p:cNvSpPr>
            <p:nvPr/>
          </p:nvSpPr>
          <p:spPr>
            <a:xfrm>
              <a:off x="9727449" y="6485388"/>
              <a:ext cx="2355790" cy="394400"/>
            </a:xfrm>
            <a:prstGeom prst="rect">
              <a:avLst/>
            </a:prstGeom>
            <a:noFill/>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600" noProof="1">
                  <a:solidFill>
                    <a:schemeClr val="bg1"/>
                  </a:solidFill>
                </a:rPr>
                <a:t>Back to the questions</a:t>
              </a:r>
            </a:p>
          </p:txBody>
        </p:sp>
      </p:grpSp>
      <p:pic>
        <p:nvPicPr>
          <p:cNvPr id="9" name="Online Media 8" title="Why Ireland has so many power-hungry data centres">
            <a:hlinkClick r:id="" action="ppaction://media"/>
            <a:extLst>
              <a:ext uri="{FF2B5EF4-FFF2-40B4-BE49-F238E27FC236}">
                <a16:creationId xmlns:a16="http://schemas.microsoft.com/office/drawing/2014/main" id="{F63243A1-9A1C-5831-A76A-2E5AD415CBFC}"/>
              </a:ext>
            </a:extLst>
          </p:cNvPr>
          <p:cNvPicPr>
            <a:picLocks noRot="1" noChangeAspect="1"/>
          </p:cNvPicPr>
          <p:nvPr>
            <a:videoFile r:link="rId1"/>
          </p:nvPr>
        </p:nvPicPr>
        <p:blipFill>
          <a:blip r:embed="rId5"/>
          <a:stretch>
            <a:fillRect/>
          </a:stretch>
        </p:blipFill>
        <p:spPr>
          <a:xfrm>
            <a:off x="3935545" y="1274535"/>
            <a:ext cx="7876910" cy="4450454"/>
          </a:xfrm>
          <a:prstGeom prst="rect">
            <a:avLst/>
          </a:prstGeom>
        </p:spPr>
      </p:pic>
      <p:pic>
        <p:nvPicPr>
          <p:cNvPr id="10" name="Picture 9" descr="A black background with a black square&#10;&#10;AI-generated content may be incorrect.">
            <a:hlinkClick r:id="rId6"/>
            <a:extLst>
              <a:ext uri="{FF2B5EF4-FFF2-40B4-BE49-F238E27FC236}">
                <a16:creationId xmlns:a16="http://schemas.microsoft.com/office/drawing/2014/main" id="{E4E880E3-802E-8546-E937-E4E8696B3D07}"/>
              </a:ext>
            </a:extLst>
          </p:cNvPr>
          <p:cNvPicPr>
            <a:picLocks noChangeAspect="1"/>
          </p:cNvPicPr>
          <p:nvPr/>
        </p:nvPicPr>
        <p:blipFill>
          <a:blip r:embed="rId7"/>
          <a:srcRect l="15181" t="15789" r="13348" b="31045"/>
          <a:stretch/>
        </p:blipFill>
        <p:spPr>
          <a:xfrm>
            <a:off x="3935545" y="5816232"/>
            <a:ext cx="638819" cy="475200"/>
          </a:xfrm>
          <a:prstGeom prst="rect">
            <a:avLst/>
          </a:prstGeom>
        </p:spPr>
      </p:pic>
      <p:sp>
        <p:nvSpPr>
          <p:cNvPr id="11" name="Content Placeholder 2">
            <a:extLst>
              <a:ext uri="{FF2B5EF4-FFF2-40B4-BE49-F238E27FC236}">
                <a16:creationId xmlns:a16="http://schemas.microsoft.com/office/drawing/2014/main" id="{E5E3A758-34DE-1023-C2B3-870C21730C8B}"/>
              </a:ext>
            </a:extLst>
          </p:cNvPr>
          <p:cNvSpPr txBox="1">
            <a:spLocks/>
          </p:cNvSpPr>
          <p:nvPr/>
        </p:nvSpPr>
        <p:spPr>
          <a:xfrm>
            <a:off x="4624031" y="5837732"/>
            <a:ext cx="2768367" cy="575861"/>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noProof="1"/>
              <a:t>8 min video on issues of </a:t>
            </a:r>
            <a:br>
              <a:rPr lang="en-GB" sz="1200" noProof="1"/>
            </a:br>
            <a:r>
              <a:rPr lang="en-GB" sz="1200" noProof="1"/>
              <a:t>data centres in Ireland</a:t>
            </a:r>
          </a:p>
        </p:txBody>
      </p:sp>
      <p:sp>
        <p:nvSpPr>
          <p:cNvPr id="4" name="Rectangle 3">
            <a:hlinkClick r:id="rId8" action="ppaction://hlinksldjump"/>
            <a:extLst>
              <a:ext uri="{FF2B5EF4-FFF2-40B4-BE49-F238E27FC236}">
                <a16:creationId xmlns:a16="http://schemas.microsoft.com/office/drawing/2014/main" id="{703DA5E8-31D9-76BF-BCAB-91E15075C5E3}"/>
              </a:ext>
            </a:extLst>
          </p:cNvPr>
          <p:cNvSpPr/>
          <p:nvPr/>
        </p:nvSpPr>
        <p:spPr>
          <a:xfrm>
            <a:off x="1523" y="6485388"/>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hlinkClick r:id="rId9" action="ppaction://hlinksldjump"/>
            <a:extLst>
              <a:ext uri="{FF2B5EF4-FFF2-40B4-BE49-F238E27FC236}">
                <a16:creationId xmlns:a16="http://schemas.microsoft.com/office/drawing/2014/main" id="{648C5D8E-5BD8-B868-F6F2-8BBCB1BE4C2A}"/>
              </a:ext>
            </a:extLst>
          </p:cNvPr>
          <p:cNvSpPr/>
          <p:nvPr/>
        </p:nvSpPr>
        <p:spPr>
          <a:xfrm>
            <a:off x="3054212" y="6482664"/>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hlinkClick r:id="rId10" action="ppaction://hlinksldjump"/>
            <a:extLst>
              <a:ext uri="{FF2B5EF4-FFF2-40B4-BE49-F238E27FC236}">
                <a16:creationId xmlns:a16="http://schemas.microsoft.com/office/drawing/2014/main" id="{D08FBA02-EBDA-B99C-6A59-61E96D389DB4}"/>
              </a:ext>
            </a:extLst>
          </p:cNvPr>
          <p:cNvSpPr/>
          <p:nvPr/>
        </p:nvSpPr>
        <p:spPr>
          <a:xfrm>
            <a:off x="6120665" y="6482664"/>
            <a:ext cx="3009268"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hlinkClick r:id="rId4" action="ppaction://hlinksldjump"/>
            <a:extLst>
              <a:ext uri="{FF2B5EF4-FFF2-40B4-BE49-F238E27FC236}">
                <a16:creationId xmlns:a16="http://schemas.microsoft.com/office/drawing/2014/main" id="{F761C7C1-992A-6C4B-AA66-28D512E05E97}"/>
              </a:ext>
            </a:extLst>
          </p:cNvPr>
          <p:cNvSpPr/>
          <p:nvPr/>
        </p:nvSpPr>
        <p:spPr>
          <a:xfrm>
            <a:off x="9137789" y="6482229"/>
            <a:ext cx="3052687"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02555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CA542-99E8-3E8C-1E12-0E175AA0F7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7A5FF8-FD73-C075-21BD-B840E27A7D4B}"/>
              </a:ext>
            </a:extLst>
          </p:cNvPr>
          <p:cNvSpPr>
            <a:spLocks noGrp="1"/>
          </p:cNvSpPr>
          <p:nvPr>
            <p:ph type="title"/>
          </p:nvPr>
        </p:nvSpPr>
        <p:spPr>
          <a:xfrm>
            <a:off x="648875" y="196315"/>
            <a:ext cx="10726744" cy="965477"/>
          </a:xfrm>
        </p:spPr>
        <p:txBody>
          <a:bodyPr rtlCol="0">
            <a:normAutofit/>
          </a:bodyPr>
          <a:lstStyle/>
          <a:p>
            <a:pPr algn="ctr"/>
            <a:r>
              <a:rPr lang="en-GB" noProof="1"/>
              <a:t>Where does the data come from?</a:t>
            </a:r>
          </a:p>
        </p:txBody>
      </p:sp>
      <p:sp>
        <p:nvSpPr>
          <p:cNvPr id="3" name="Content Placeholder 2">
            <a:extLst>
              <a:ext uri="{FF2B5EF4-FFF2-40B4-BE49-F238E27FC236}">
                <a16:creationId xmlns:a16="http://schemas.microsoft.com/office/drawing/2014/main" id="{4C49CA9D-3FFB-6F94-7E6A-E10E790F5037}"/>
              </a:ext>
            </a:extLst>
          </p:cNvPr>
          <p:cNvSpPr>
            <a:spLocks noGrp="1"/>
          </p:cNvSpPr>
          <p:nvPr>
            <p:ph idx="1"/>
          </p:nvPr>
        </p:nvSpPr>
        <p:spPr>
          <a:xfrm>
            <a:off x="195534" y="1388542"/>
            <a:ext cx="3971732" cy="1561284"/>
          </a:xfrm>
        </p:spPr>
        <p:txBody>
          <a:bodyPr rtlCol="0">
            <a:normAutofit/>
          </a:bodyPr>
          <a:lstStyle/>
          <a:p>
            <a:pPr algn="ctr"/>
            <a:r>
              <a:rPr lang="en-GB" noProof="1"/>
              <a:t>How do AI systems ‘learn’ from data?</a:t>
            </a:r>
          </a:p>
          <a:p>
            <a:pPr algn="ctr"/>
            <a:r>
              <a:rPr lang="en-GB" noProof="1"/>
              <a:t>Where do the AI developers get the training data?</a:t>
            </a:r>
          </a:p>
        </p:txBody>
      </p:sp>
      <p:sp>
        <p:nvSpPr>
          <p:cNvPr id="12" name="Content Placeholder 2">
            <a:extLst>
              <a:ext uri="{FF2B5EF4-FFF2-40B4-BE49-F238E27FC236}">
                <a16:creationId xmlns:a16="http://schemas.microsoft.com/office/drawing/2014/main" id="{695EB438-5A71-BF32-7580-320D0DF42659}"/>
              </a:ext>
            </a:extLst>
          </p:cNvPr>
          <p:cNvSpPr txBox="1">
            <a:spLocks/>
          </p:cNvSpPr>
          <p:nvPr/>
        </p:nvSpPr>
        <p:spPr>
          <a:xfrm>
            <a:off x="6234807" y="6561943"/>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Should we </a:t>
            </a:r>
            <a:r>
              <a:rPr lang="en-GB" sz="1400" b="1" noProof="1"/>
              <a:t>use AI</a:t>
            </a:r>
            <a:r>
              <a:rPr lang="en-GB" sz="1400" noProof="1"/>
              <a:t>?</a:t>
            </a:r>
          </a:p>
        </p:txBody>
      </p:sp>
      <p:sp>
        <p:nvSpPr>
          <p:cNvPr id="14" name="Content Placeholder 2">
            <a:extLst>
              <a:ext uri="{FF2B5EF4-FFF2-40B4-BE49-F238E27FC236}">
                <a16:creationId xmlns:a16="http://schemas.microsoft.com/office/drawing/2014/main" id="{369BE4AC-0293-B7C2-DE06-C88A54802E98}"/>
              </a:ext>
            </a:extLst>
          </p:cNvPr>
          <p:cNvSpPr txBox="1">
            <a:spLocks/>
          </p:cNvSpPr>
          <p:nvPr/>
        </p:nvSpPr>
        <p:spPr>
          <a:xfrm>
            <a:off x="149937" y="6471135"/>
            <a:ext cx="2817721"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How much </a:t>
            </a:r>
            <a:r>
              <a:rPr lang="en-GB" sz="1400" b="1" noProof="1"/>
              <a:t>data</a:t>
            </a:r>
            <a:r>
              <a:rPr lang="en-GB" sz="1400" noProof="1"/>
              <a:t> do </a:t>
            </a:r>
            <a:br>
              <a:rPr lang="en-GB" sz="1400" noProof="1"/>
            </a:br>
            <a:r>
              <a:rPr lang="en-GB" sz="1400" noProof="1"/>
              <a:t>AI systems need?</a:t>
            </a:r>
          </a:p>
        </p:txBody>
      </p:sp>
      <p:sp>
        <p:nvSpPr>
          <p:cNvPr id="24" name="Content Placeholder 2">
            <a:extLst>
              <a:ext uri="{FF2B5EF4-FFF2-40B4-BE49-F238E27FC236}">
                <a16:creationId xmlns:a16="http://schemas.microsoft.com/office/drawing/2014/main" id="{F323CA59-E985-2309-7BBA-3FE0E3E9EA45}"/>
              </a:ext>
            </a:extLst>
          </p:cNvPr>
          <p:cNvSpPr txBox="1">
            <a:spLocks/>
          </p:cNvSpPr>
          <p:nvPr/>
        </p:nvSpPr>
        <p:spPr>
          <a:xfrm>
            <a:off x="3290867" y="6561943"/>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b="1" noProof="1"/>
              <a:t>Who </a:t>
            </a:r>
            <a:r>
              <a:rPr lang="en-GB" sz="1400" noProof="1"/>
              <a:t>owns the data?</a:t>
            </a:r>
          </a:p>
        </p:txBody>
      </p:sp>
      <p:grpSp>
        <p:nvGrpSpPr>
          <p:cNvPr id="4" name="Group 3">
            <a:extLst>
              <a:ext uri="{FF2B5EF4-FFF2-40B4-BE49-F238E27FC236}">
                <a16:creationId xmlns:a16="http://schemas.microsoft.com/office/drawing/2014/main" id="{D62FB875-5033-2298-6C43-10E77BCC9FBF}"/>
              </a:ext>
            </a:extLst>
          </p:cNvPr>
          <p:cNvGrpSpPr/>
          <p:nvPr/>
        </p:nvGrpSpPr>
        <p:grpSpPr>
          <a:xfrm>
            <a:off x="9374445" y="6485388"/>
            <a:ext cx="2708794" cy="394400"/>
            <a:chOff x="9374445" y="6485388"/>
            <a:chExt cx="2708794" cy="394400"/>
          </a:xfrm>
        </p:grpSpPr>
        <p:sp>
          <p:nvSpPr>
            <p:cNvPr id="5" name="Arrow: Right 4">
              <a:hlinkClick r:id="rId4" action="ppaction://hlinksldjump"/>
              <a:extLst>
                <a:ext uri="{FF2B5EF4-FFF2-40B4-BE49-F238E27FC236}">
                  <a16:creationId xmlns:a16="http://schemas.microsoft.com/office/drawing/2014/main" id="{BF498D02-1DB5-9AA7-FA2A-A701C6DD4CEB}"/>
                </a:ext>
              </a:extLst>
            </p:cNvPr>
            <p:cNvSpPr/>
            <p:nvPr/>
          </p:nvSpPr>
          <p:spPr>
            <a:xfrm flipH="1">
              <a:off x="9374445" y="6527321"/>
              <a:ext cx="410037" cy="272695"/>
            </a:xfrm>
            <a:prstGeom prst="rightArrow">
              <a:avLst/>
            </a:prstGeom>
            <a:solidFill>
              <a:schemeClr val="accent5"/>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2">
              <a:extLst>
                <a:ext uri="{FF2B5EF4-FFF2-40B4-BE49-F238E27FC236}">
                  <a16:creationId xmlns:a16="http://schemas.microsoft.com/office/drawing/2014/main" id="{52E616CB-DB96-E928-DD41-2A4A4FF62D49}"/>
                </a:ext>
              </a:extLst>
            </p:cNvPr>
            <p:cNvSpPr txBox="1">
              <a:spLocks/>
            </p:cNvSpPr>
            <p:nvPr/>
          </p:nvSpPr>
          <p:spPr>
            <a:xfrm>
              <a:off x="9727449" y="6485388"/>
              <a:ext cx="2355790" cy="394400"/>
            </a:xfrm>
            <a:prstGeom prst="rect">
              <a:avLst/>
            </a:prstGeom>
            <a:noFill/>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600" noProof="1">
                  <a:solidFill>
                    <a:schemeClr val="bg1"/>
                  </a:solidFill>
                </a:rPr>
                <a:t>Back to the questions</a:t>
              </a:r>
            </a:p>
          </p:txBody>
        </p:sp>
      </p:grpSp>
      <p:sp>
        <p:nvSpPr>
          <p:cNvPr id="9" name="Content Placeholder 2">
            <a:extLst>
              <a:ext uri="{FF2B5EF4-FFF2-40B4-BE49-F238E27FC236}">
                <a16:creationId xmlns:a16="http://schemas.microsoft.com/office/drawing/2014/main" id="{4D6E3EB8-9CE3-1C09-5015-6C65C0628313}"/>
              </a:ext>
            </a:extLst>
          </p:cNvPr>
          <p:cNvSpPr txBox="1">
            <a:spLocks/>
          </p:cNvSpPr>
          <p:nvPr/>
        </p:nvSpPr>
        <p:spPr>
          <a:xfrm>
            <a:off x="2097085" y="4435786"/>
            <a:ext cx="1688344" cy="1124260"/>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solidFill>
                  <a:schemeClr val="tx1"/>
                </a:solidFill>
              </a:rPr>
              <a:t>…but the AI revolution is still running out of training data</a:t>
            </a:r>
            <a:br>
              <a:rPr lang="en-GB" sz="1200" noProof="1">
                <a:solidFill>
                  <a:schemeClr val="tx1"/>
                </a:solidFill>
              </a:rPr>
            </a:br>
            <a:r>
              <a:rPr lang="en-GB" sz="1200" noProof="1">
                <a:solidFill>
                  <a:schemeClr val="tx1"/>
                </a:solidFill>
              </a:rPr>
              <a:t>(Nature article)</a:t>
            </a:r>
          </a:p>
        </p:txBody>
      </p:sp>
      <p:pic>
        <p:nvPicPr>
          <p:cNvPr id="15" name="Online Media 14" title="AI: Training Data &amp; Bias">
            <a:hlinkClick r:id="" action="ppaction://media"/>
            <a:extLst>
              <a:ext uri="{FF2B5EF4-FFF2-40B4-BE49-F238E27FC236}">
                <a16:creationId xmlns:a16="http://schemas.microsoft.com/office/drawing/2014/main" id="{A9B2E9BD-35E8-96CF-E877-D47BD94A7745}"/>
              </a:ext>
            </a:extLst>
          </p:cNvPr>
          <p:cNvPicPr>
            <a:picLocks noRot="1" noChangeAspect="1"/>
          </p:cNvPicPr>
          <p:nvPr>
            <a:videoFile r:link="rId1"/>
          </p:nvPr>
        </p:nvPicPr>
        <p:blipFill>
          <a:blip r:embed="rId5"/>
          <a:stretch>
            <a:fillRect/>
          </a:stretch>
        </p:blipFill>
        <p:spPr>
          <a:xfrm>
            <a:off x="4164063" y="1313141"/>
            <a:ext cx="7830353" cy="4417415"/>
          </a:xfrm>
          <a:prstGeom prst="rect">
            <a:avLst/>
          </a:prstGeom>
        </p:spPr>
      </p:pic>
      <p:sp>
        <p:nvSpPr>
          <p:cNvPr id="16" name="Content Placeholder 2">
            <a:extLst>
              <a:ext uri="{FF2B5EF4-FFF2-40B4-BE49-F238E27FC236}">
                <a16:creationId xmlns:a16="http://schemas.microsoft.com/office/drawing/2014/main" id="{E0E7970B-3332-58FA-9D87-E6057AE7505D}"/>
              </a:ext>
            </a:extLst>
          </p:cNvPr>
          <p:cNvSpPr txBox="1">
            <a:spLocks/>
          </p:cNvSpPr>
          <p:nvPr/>
        </p:nvSpPr>
        <p:spPr>
          <a:xfrm>
            <a:off x="4806778" y="5873789"/>
            <a:ext cx="1705261" cy="495883"/>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noProof="1"/>
              <a:t>3 min video on training data and bias</a:t>
            </a:r>
          </a:p>
        </p:txBody>
      </p:sp>
      <p:pic>
        <p:nvPicPr>
          <p:cNvPr id="17" name="Picture 16" descr="A black background with a black square&#10;&#10;AI-generated content may be incorrect.">
            <a:hlinkClick r:id="rId6"/>
            <a:extLst>
              <a:ext uri="{FF2B5EF4-FFF2-40B4-BE49-F238E27FC236}">
                <a16:creationId xmlns:a16="http://schemas.microsoft.com/office/drawing/2014/main" id="{B31CF72A-FCF3-6DC5-181F-BB90C7B73657}"/>
              </a:ext>
            </a:extLst>
          </p:cNvPr>
          <p:cNvPicPr>
            <a:picLocks noChangeAspect="1"/>
          </p:cNvPicPr>
          <p:nvPr/>
        </p:nvPicPr>
        <p:blipFill>
          <a:blip r:embed="rId7"/>
          <a:srcRect l="15181" t="15789" r="13348" b="31045"/>
          <a:stretch/>
        </p:blipFill>
        <p:spPr>
          <a:xfrm>
            <a:off x="4164063" y="5887353"/>
            <a:ext cx="638325" cy="474832"/>
          </a:xfrm>
          <a:prstGeom prst="rect">
            <a:avLst/>
          </a:prstGeom>
        </p:spPr>
      </p:pic>
      <p:pic>
        <p:nvPicPr>
          <p:cNvPr id="1026" name="Picture 2" descr="Running out of data: Chart showing projections of the amount of text data used to train large language models and the amount of available text on the Internet, suggesting that by 2028, developers will be using data sets that match the total amount of text that is available.">
            <a:hlinkClick r:id="rId8"/>
            <a:extLst>
              <a:ext uri="{FF2B5EF4-FFF2-40B4-BE49-F238E27FC236}">
                <a16:creationId xmlns:a16="http://schemas.microsoft.com/office/drawing/2014/main" id="{1A37EE79-A311-D50E-516E-D894BE066FE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50623" y="2804549"/>
            <a:ext cx="1695893" cy="15807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omo">
            <a:hlinkClick r:id="rId10"/>
            <a:extLst>
              <a:ext uri="{FF2B5EF4-FFF2-40B4-BE49-F238E27FC236}">
                <a16:creationId xmlns:a16="http://schemas.microsoft.com/office/drawing/2014/main" id="{98C84936-9F8F-6D3F-C681-92DB347FFBB4}"/>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18960" b="21128"/>
          <a:stretch/>
        </p:blipFill>
        <p:spPr bwMode="auto">
          <a:xfrm>
            <a:off x="197584" y="2701342"/>
            <a:ext cx="1705261" cy="1683933"/>
          </a:xfrm>
          <a:prstGeom prst="rect">
            <a:avLst/>
          </a:prstGeom>
          <a:noFill/>
          <a:extLst>
            <a:ext uri="{909E8E84-426E-40DD-AFC4-6F175D3DCCD1}">
              <a14:hiddenFill xmlns:a14="http://schemas.microsoft.com/office/drawing/2010/main">
                <a:solidFill>
                  <a:srgbClr val="FFFFFF"/>
                </a:solidFill>
              </a14:hiddenFill>
            </a:ext>
          </a:extLst>
        </p:spPr>
      </p:pic>
      <p:sp>
        <p:nvSpPr>
          <p:cNvPr id="18" name="Content Placeholder 2">
            <a:extLst>
              <a:ext uri="{FF2B5EF4-FFF2-40B4-BE49-F238E27FC236}">
                <a16:creationId xmlns:a16="http://schemas.microsoft.com/office/drawing/2014/main" id="{FCF2B888-AF44-5C3D-D366-7BB33D4C2F69}"/>
              </a:ext>
            </a:extLst>
          </p:cNvPr>
          <p:cNvSpPr txBox="1">
            <a:spLocks/>
          </p:cNvSpPr>
          <p:nvPr/>
        </p:nvSpPr>
        <p:spPr>
          <a:xfrm>
            <a:off x="253144" y="4421048"/>
            <a:ext cx="1581122" cy="820725"/>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solidFill>
                  <a:schemeClr val="tx1"/>
                </a:solidFill>
              </a:rPr>
              <a:t>The amount of data uploaded every minute is huge</a:t>
            </a:r>
          </a:p>
        </p:txBody>
      </p:sp>
      <p:sp>
        <p:nvSpPr>
          <p:cNvPr id="19" name="Rectangle 18">
            <a:hlinkClick r:id="rId12" action="ppaction://hlinksldjump"/>
            <a:extLst>
              <a:ext uri="{FF2B5EF4-FFF2-40B4-BE49-F238E27FC236}">
                <a16:creationId xmlns:a16="http://schemas.microsoft.com/office/drawing/2014/main" id="{B13BB751-D05E-A1ED-BD83-766CEE382851}"/>
              </a:ext>
            </a:extLst>
          </p:cNvPr>
          <p:cNvSpPr/>
          <p:nvPr/>
        </p:nvSpPr>
        <p:spPr>
          <a:xfrm>
            <a:off x="1523" y="6485388"/>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hlinkClick r:id="rId13" action="ppaction://hlinksldjump"/>
            <a:extLst>
              <a:ext uri="{FF2B5EF4-FFF2-40B4-BE49-F238E27FC236}">
                <a16:creationId xmlns:a16="http://schemas.microsoft.com/office/drawing/2014/main" id="{E13FEEA9-E2C1-4752-D4BC-1A20F224845F}"/>
              </a:ext>
            </a:extLst>
          </p:cNvPr>
          <p:cNvSpPr/>
          <p:nvPr/>
        </p:nvSpPr>
        <p:spPr>
          <a:xfrm>
            <a:off x="3054212" y="6482664"/>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hlinkClick r:id="rId14" action="ppaction://hlinksldjump"/>
            <a:extLst>
              <a:ext uri="{FF2B5EF4-FFF2-40B4-BE49-F238E27FC236}">
                <a16:creationId xmlns:a16="http://schemas.microsoft.com/office/drawing/2014/main" id="{6DFE508A-6DF6-7E0D-CFC2-A0C76A0E8584}"/>
              </a:ext>
            </a:extLst>
          </p:cNvPr>
          <p:cNvSpPr/>
          <p:nvPr/>
        </p:nvSpPr>
        <p:spPr>
          <a:xfrm>
            <a:off x="6120665" y="6482664"/>
            <a:ext cx="3009268"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hlinkClick r:id="rId4" action="ppaction://hlinksldjump"/>
            <a:extLst>
              <a:ext uri="{FF2B5EF4-FFF2-40B4-BE49-F238E27FC236}">
                <a16:creationId xmlns:a16="http://schemas.microsoft.com/office/drawing/2014/main" id="{82B69F3B-3F3B-159C-66F9-65175A60FADA}"/>
              </a:ext>
            </a:extLst>
          </p:cNvPr>
          <p:cNvSpPr/>
          <p:nvPr/>
        </p:nvSpPr>
        <p:spPr>
          <a:xfrm>
            <a:off x="9137789" y="6482229"/>
            <a:ext cx="3052687"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519069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58364-0D59-BCDD-7B61-A505B64B36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56A6A1-4EE5-400B-04F0-F90D589288FA}"/>
              </a:ext>
            </a:extLst>
          </p:cNvPr>
          <p:cNvSpPr>
            <a:spLocks noGrp="1"/>
          </p:cNvSpPr>
          <p:nvPr>
            <p:ph type="title"/>
          </p:nvPr>
        </p:nvSpPr>
        <p:spPr>
          <a:xfrm>
            <a:off x="648875" y="196315"/>
            <a:ext cx="10726744" cy="965477"/>
          </a:xfrm>
        </p:spPr>
        <p:txBody>
          <a:bodyPr rtlCol="0">
            <a:normAutofit/>
          </a:bodyPr>
          <a:lstStyle/>
          <a:p>
            <a:pPr algn="ctr"/>
            <a:r>
              <a:rPr lang="en-GB" noProof="1"/>
              <a:t>Who</a:t>
            </a:r>
            <a:r>
              <a:rPr lang="en-GB" b="1" noProof="1"/>
              <a:t> </a:t>
            </a:r>
            <a:r>
              <a:rPr lang="en-GB" noProof="1"/>
              <a:t>owns the data?</a:t>
            </a:r>
          </a:p>
        </p:txBody>
      </p:sp>
      <p:sp>
        <p:nvSpPr>
          <p:cNvPr id="3" name="Content Placeholder 2">
            <a:extLst>
              <a:ext uri="{FF2B5EF4-FFF2-40B4-BE49-F238E27FC236}">
                <a16:creationId xmlns:a16="http://schemas.microsoft.com/office/drawing/2014/main" id="{D59A9038-7923-482C-8F6A-36CE6B61F00E}"/>
              </a:ext>
            </a:extLst>
          </p:cNvPr>
          <p:cNvSpPr>
            <a:spLocks noGrp="1"/>
          </p:cNvSpPr>
          <p:nvPr>
            <p:ph idx="1"/>
          </p:nvPr>
        </p:nvSpPr>
        <p:spPr>
          <a:xfrm>
            <a:off x="94065" y="1329745"/>
            <a:ext cx="4251479" cy="3472959"/>
          </a:xfrm>
        </p:spPr>
        <p:txBody>
          <a:bodyPr rtlCol="0">
            <a:normAutofit/>
          </a:bodyPr>
          <a:lstStyle/>
          <a:p>
            <a:pPr algn="ctr"/>
            <a:r>
              <a:rPr lang="en-GB" noProof="1"/>
              <a:t>Who is the ‘creator’ of a work </a:t>
            </a:r>
            <a:br>
              <a:rPr lang="en-GB" noProof="1"/>
            </a:br>
            <a:r>
              <a:rPr lang="en-GB" noProof="1"/>
              <a:t>generated by AI?</a:t>
            </a:r>
          </a:p>
          <a:p>
            <a:pPr algn="ctr"/>
            <a:r>
              <a:rPr lang="en-GB" noProof="1"/>
              <a:t>Is it the the original authors, artists and </a:t>
            </a:r>
            <a:br>
              <a:rPr lang="en-GB" noProof="1"/>
            </a:br>
            <a:r>
              <a:rPr lang="en-GB" noProof="1"/>
              <a:t>creatives of the training data?</a:t>
            </a:r>
            <a:br>
              <a:rPr lang="en-GB" noProof="1"/>
            </a:br>
            <a:r>
              <a:rPr lang="en-GB" noProof="1"/>
              <a:t>Is it the developers of the AI systems?</a:t>
            </a:r>
            <a:br>
              <a:rPr lang="en-GB" noProof="1"/>
            </a:br>
            <a:r>
              <a:rPr lang="en-GB" noProof="1"/>
              <a:t>Is it the people writing the AI prompts?</a:t>
            </a:r>
          </a:p>
          <a:p>
            <a:pPr algn="ctr"/>
            <a:br>
              <a:rPr lang="en-GB" sz="1100" noProof="1"/>
            </a:br>
            <a:r>
              <a:rPr lang="en-GB" noProof="1"/>
              <a:t>Has your data been used for </a:t>
            </a:r>
            <a:br>
              <a:rPr lang="en-GB" noProof="1"/>
            </a:br>
            <a:r>
              <a:rPr lang="en-GB" noProof="1"/>
              <a:t>training AI systems?</a:t>
            </a:r>
          </a:p>
          <a:p>
            <a:pPr algn="ctr"/>
            <a:endParaRPr lang="en-GB" noProof="1"/>
          </a:p>
        </p:txBody>
      </p:sp>
      <p:sp>
        <p:nvSpPr>
          <p:cNvPr id="12" name="Content Placeholder 2">
            <a:extLst>
              <a:ext uri="{FF2B5EF4-FFF2-40B4-BE49-F238E27FC236}">
                <a16:creationId xmlns:a16="http://schemas.microsoft.com/office/drawing/2014/main" id="{C595985C-65A2-4634-B31E-8520717A582A}"/>
              </a:ext>
            </a:extLst>
          </p:cNvPr>
          <p:cNvSpPr txBox="1">
            <a:spLocks/>
          </p:cNvSpPr>
          <p:nvPr/>
        </p:nvSpPr>
        <p:spPr>
          <a:xfrm>
            <a:off x="6258254" y="6568415"/>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Should we </a:t>
            </a:r>
            <a:r>
              <a:rPr lang="en-GB" sz="1400" b="1" noProof="1"/>
              <a:t>use AI</a:t>
            </a:r>
            <a:r>
              <a:rPr lang="en-GB" sz="1400" noProof="1"/>
              <a:t>?</a:t>
            </a:r>
          </a:p>
        </p:txBody>
      </p:sp>
      <p:sp>
        <p:nvSpPr>
          <p:cNvPr id="14" name="Content Placeholder 2">
            <a:extLst>
              <a:ext uri="{FF2B5EF4-FFF2-40B4-BE49-F238E27FC236}">
                <a16:creationId xmlns:a16="http://schemas.microsoft.com/office/drawing/2014/main" id="{8BEFCB29-0493-84A3-8B87-2FCE4B8D7F8C}"/>
              </a:ext>
            </a:extLst>
          </p:cNvPr>
          <p:cNvSpPr txBox="1">
            <a:spLocks/>
          </p:cNvSpPr>
          <p:nvPr/>
        </p:nvSpPr>
        <p:spPr>
          <a:xfrm>
            <a:off x="162959" y="6457254"/>
            <a:ext cx="2817721"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How much </a:t>
            </a:r>
            <a:r>
              <a:rPr lang="en-GB" sz="1400" b="1" noProof="1"/>
              <a:t>data</a:t>
            </a:r>
            <a:r>
              <a:rPr lang="en-GB" sz="1400" noProof="1"/>
              <a:t> do </a:t>
            </a:r>
            <a:br>
              <a:rPr lang="en-GB" sz="1400" noProof="1"/>
            </a:br>
            <a:r>
              <a:rPr lang="en-GB" sz="1400" noProof="1"/>
              <a:t>AI systems need?</a:t>
            </a:r>
          </a:p>
        </p:txBody>
      </p:sp>
      <p:sp>
        <p:nvSpPr>
          <p:cNvPr id="16" name="Content Placeholder 2">
            <a:extLst>
              <a:ext uri="{FF2B5EF4-FFF2-40B4-BE49-F238E27FC236}">
                <a16:creationId xmlns:a16="http://schemas.microsoft.com/office/drawing/2014/main" id="{71F9050E-42CA-C918-FF5E-BDAE04EDACCD}"/>
              </a:ext>
            </a:extLst>
          </p:cNvPr>
          <p:cNvSpPr txBox="1">
            <a:spLocks/>
          </p:cNvSpPr>
          <p:nvPr/>
        </p:nvSpPr>
        <p:spPr>
          <a:xfrm>
            <a:off x="3258291" y="6495507"/>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b="1" noProof="1"/>
              <a:t>Where</a:t>
            </a:r>
            <a:r>
              <a:rPr lang="en-GB" sz="1400" noProof="1"/>
              <a:t> does the </a:t>
            </a:r>
            <a:br>
              <a:rPr lang="en-GB" sz="1400" noProof="1"/>
            </a:br>
            <a:r>
              <a:rPr lang="en-GB" sz="1400" noProof="1"/>
              <a:t>data come from?</a:t>
            </a:r>
          </a:p>
        </p:txBody>
      </p:sp>
      <p:grpSp>
        <p:nvGrpSpPr>
          <p:cNvPr id="4" name="Group 3">
            <a:extLst>
              <a:ext uri="{FF2B5EF4-FFF2-40B4-BE49-F238E27FC236}">
                <a16:creationId xmlns:a16="http://schemas.microsoft.com/office/drawing/2014/main" id="{E067F78C-121B-6F70-0E02-C109082AACF3}"/>
              </a:ext>
            </a:extLst>
          </p:cNvPr>
          <p:cNvGrpSpPr/>
          <p:nvPr/>
        </p:nvGrpSpPr>
        <p:grpSpPr>
          <a:xfrm>
            <a:off x="9374445" y="6485388"/>
            <a:ext cx="2708794" cy="394400"/>
            <a:chOff x="9374445" y="6485388"/>
            <a:chExt cx="2708794" cy="394400"/>
          </a:xfrm>
        </p:grpSpPr>
        <p:sp>
          <p:nvSpPr>
            <p:cNvPr id="5" name="Arrow: Right 4">
              <a:hlinkClick r:id="rId4" action="ppaction://hlinksldjump"/>
              <a:extLst>
                <a:ext uri="{FF2B5EF4-FFF2-40B4-BE49-F238E27FC236}">
                  <a16:creationId xmlns:a16="http://schemas.microsoft.com/office/drawing/2014/main" id="{EBCFAB0B-C374-7A6C-7E67-B1F8E28EF45C}"/>
                </a:ext>
              </a:extLst>
            </p:cNvPr>
            <p:cNvSpPr/>
            <p:nvPr/>
          </p:nvSpPr>
          <p:spPr>
            <a:xfrm flipH="1">
              <a:off x="9374445" y="6527321"/>
              <a:ext cx="410037" cy="272695"/>
            </a:xfrm>
            <a:prstGeom prst="rightArrow">
              <a:avLst/>
            </a:prstGeom>
            <a:solidFill>
              <a:schemeClr val="accent5"/>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2">
              <a:extLst>
                <a:ext uri="{FF2B5EF4-FFF2-40B4-BE49-F238E27FC236}">
                  <a16:creationId xmlns:a16="http://schemas.microsoft.com/office/drawing/2014/main" id="{452C5078-6EF5-FCB3-7C6A-4185201D291D}"/>
                </a:ext>
              </a:extLst>
            </p:cNvPr>
            <p:cNvSpPr txBox="1">
              <a:spLocks/>
            </p:cNvSpPr>
            <p:nvPr/>
          </p:nvSpPr>
          <p:spPr>
            <a:xfrm>
              <a:off x="9727449" y="6485388"/>
              <a:ext cx="2355790" cy="394400"/>
            </a:xfrm>
            <a:prstGeom prst="rect">
              <a:avLst/>
            </a:prstGeom>
            <a:noFill/>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600" noProof="1">
                  <a:solidFill>
                    <a:schemeClr val="bg1"/>
                  </a:solidFill>
                </a:rPr>
                <a:t>Back to the questions</a:t>
              </a:r>
            </a:p>
          </p:txBody>
        </p:sp>
      </p:grpSp>
      <p:sp>
        <p:nvSpPr>
          <p:cNvPr id="9" name="Content Placeholder 2">
            <a:extLst>
              <a:ext uri="{FF2B5EF4-FFF2-40B4-BE49-F238E27FC236}">
                <a16:creationId xmlns:a16="http://schemas.microsoft.com/office/drawing/2014/main" id="{7A12D346-009F-BBE5-38A5-E404955F8E39}"/>
              </a:ext>
            </a:extLst>
          </p:cNvPr>
          <p:cNvSpPr txBox="1">
            <a:spLocks/>
          </p:cNvSpPr>
          <p:nvPr/>
        </p:nvSpPr>
        <p:spPr>
          <a:xfrm>
            <a:off x="608483" y="5191622"/>
            <a:ext cx="1493304" cy="96547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solidFill>
                  <a:schemeClr val="tx1"/>
                </a:solidFill>
              </a:rPr>
              <a:t>Have I Been Trained website for searching popular AI training datasets</a:t>
            </a:r>
          </a:p>
        </p:txBody>
      </p:sp>
      <p:pic>
        <p:nvPicPr>
          <p:cNvPr id="10" name="Picture 9" descr="A black background with a black square&#10;&#10;AI-generated content may be incorrect.">
            <a:hlinkClick r:id="rId5"/>
            <a:extLst>
              <a:ext uri="{FF2B5EF4-FFF2-40B4-BE49-F238E27FC236}">
                <a16:creationId xmlns:a16="http://schemas.microsoft.com/office/drawing/2014/main" id="{FCDBC320-A136-E642-75CA-444AA6A371B0}"/>
              </a:ext>
            </a:extLst>
          </p:cNvPr>
          <p:cNvPicPr>
            <a:picLocks noChangeAspect="1"/>
          </p:cNvPicPr>
          <p:nvPr/>
        </p:nvPicPr>
        <p:blipFill>
          <a:blip r:embed="rId6"/>
          <a:srcRect l="8686" t="5172" r="7939" b="19655"/>
          <a:stretch/>
        </p:blipFill>
        <p:spPr>
          <a:xfrm>
            <a:off x="974305" y="4564020"/>
            <a:ext cx="714036" cy="643785"/>
          </a:xfrm>
          <a:prstGeom prst="rect">
            <a:avLst/>
          </a:prstGeom>
        </p:spPr>
      </p:pic>
      <p:sp>
        <p:nvSpPr>
          <p:cNvPr id="13" name="Content Placeholder 2">
            <a:extLst>
              <a:ext uri="{FF2B5EF4-FFF2-40B4-BE49-F238E27FC236}">
                <a16:creationId xmlns:a16="http://schemas.microsoft.com/office/drawing/2014/main" id="{347C7FD1-31FB-5201-C4A1-AD91B4F1E1C4}"/>
              </a:ext>
            </a:extLst>
          </p:cNvPr>
          <p:cNvSpPr txBox="1">
            <a:spLocks/>
          </p:cNvSpPr>
          <p:nvPr/>
        </p:nvSpPr>
        <p:spPr>
          <a:xfrm>
            <a:off x="5030985" y="5708048"/>
            <a:ext cx="1529406" cy="73278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t>12 min video on who owns AI art</a:t>
            </a:r>
          </a:p>
        </p:txBody>
      </p:sp>
      <p:pic>
        <p:nvPicPr>
          <p:cNvPr id="15" name="Online Media 14" title="Who owns AI Art?">
            <a:hlinkClick r:id="" action="ppaction://media"/>
            <a:extLst>
              <a:ext uri="{FF2B5EF4-FFF2-40B4-BE49-F238E27FC236}">
                <a16:creationId xmlns:a16="http://schemas.microsoft.com/office/drawing/2014/main" id="{46B0CF91-0C91-0868-B77E-2D8F5FB98F9D}"/>
              </a:ext>
            </a:extLst>
          </p:cNvPr>
          <p:cNvPicPr>
            <a:picLocks noRot="1" noChangeAspect="1"/>
          </p:cNvPicPr>
          <p:nvPr>
            <a:videoFile r:link="rId1"/>
          </p:nvPr>
        </p:nvPicPr>
        <p:blipFill>
          <a:blip r:embed="rId7"/>
          <a:stretch>
            <a:fillRect/>
          </a:stretch>
        </p:blipFill>
        <p:spPr>
          <a:xfrm>
            <a:off x="4545551" y="1394478"/>
            <a:ext cx="7396124" cy="4172449"/>
          </a:xfrm>
          <a:prstGeom prst="rect">
            <a:avLst/>
          </a:prstGeom>
        </p:spPr>
      </p:pic>
      <p:pic>
        <p:nvPicPr>
          <p:cNvPr id="17" name="Picture 16" descr="A black background with a black square&#10;&#10;AI-generated content may be incorrect.">
            <a:hlinkClick r:id="rId8"/>
            <a:extLst>
              <a:ext uri="{FF2B5EF4-FFF2-40B4-BE49-F238E27FC236}">
                <a16:creationId xmlns:a16="http://schemas.microsoft.com/office/drawing/2014/main" id="{E3F1D502-5C24-8326-40AB-EBFBC7F32C72}"/>
              </a:ext>
            </a:extLst>
          </p:cNvPr>
          <p:cNvPicPr>
            <a:picLocks noChangeAspect="1"/>
          </p:cNvPicPr>
          <p:nvPr/>
        </p:nvPicPr>
        <p:blipFill>
          <a:blip r:embed="rId9"/>
          <a:srcRect l="15181" t="15789" r="13348" b="31045"/>
          <a:stretch/>
        </p:blipFill>
        <p:spPr>
          <a:xfrm>
            <a:off x="4545551" y="5687351"/>
            <a:ext cx="638325" cy="474832"/>
          </a:xfrm>
          <a:prstGeom prst="rect">
            <a:avLst/>
          </a:prstGeom>
        </p:spPr>
      </p:pic>
      <p:pic>
        <p:nvPicPr>
          <p:cNvPr id="18" name="Picture 17" descr="A black background with a black square&#10;&#10;Description automatically generated with medium confidence">
            <a:hlinkClick r:id="rId10"/>
            <a:extLst>
              <a:ext uri="{FF2B5EF4-FFF2-40B4-BE49-F238E27FC236}">
                <a16:creationId xmlns:a16="http://schemas.microsoft.com/office/drawing/2014/main" id="{6D013F52-FC9E-8260-29A7-588AC8ED0E7C}"/>
              </a:ext>
            </a:extLst>
          </p:cNvPr>
          <p:cNvPicPr>
            <a:picLocks noChangeAspect="1"/>
          </p:cNvPicPr>
          <p:nvPr/>
        </p:nvPicPr>
        <p:blipFill>
          <a:blip r:embed="rId11"/>
          <a:srcRect l="8449" t="6558" r="8285" b="20870"/>
          <a:stretch/>
        </p:blipFill>
        <p:spPr>
          <a:xfrm>
            <a:off x="2655160" y="4564020"/>
            <a:ext cx="798104" cy="695602"/>
          </a:xfrm>
          <a:prstGeom prst="rect">
            <a:avLst/>
          </a:prstGeom>
        </p:spPr>
      </p:pic>
      <p:sp>
        <p:nvSpPr>
          <p:cNvPr id="19" name="Content Placeholder 2">
            <a:extLst>
              <a:ext uri="{FF2B5EF4-FFF2-40B4-BE49-F238E27FC236}">
                <a16:creationId xmlns:a16="http://schemas.microsoft.com/office/drawing/2014/main" id="{540A5792-10E4-50C8-50E4-EEB26BF132BA}"/>
              </a:ext>
            </a:extLst>
          </p:cNvPr>
          <p:cNvSpPr txBox="1">
            <a:spLocks/>
          </p:cNvSpPr>
          <p:nvPr/>
        </p:nvSpPr>
        <p:spPr>
          <a:xfrm>
            <a:off x="2394175" y="5260823"/>
            <a:ext cx="1336397" cy="835647"/>
          </a:xfrm>
          <a:prstGeom prst="rect">
            <a:avLst/>
          </a:prstGeom>
        </p:spPr>
        <p:txBody>
          <a:bodyPr vert="horz" lIns="91440" tIns="45720" rIns="91440" bIns="45720" rtlCol="0">
            <a:normAutofit lnSpcReduction="10000"/>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t>Scientific American article on personal data in training AI</a:t>
            </a:r>
          </a:p>
        </p:txBody>
      </p:sp>
      <p:sp>
        <p:nvSpPr>
          <p:cNvPr id="20" name="Rectangle 19">
            <a:hlinkClick r:id="rId12" action="ppaction://hlinksldjump"/>
            <a:extLst>
              <a:ext uri="{FF2B5EF4-FFF2-40B4-BE49-F238E27FC236}">
                <a16:creationId xmlns:a16="http://schemas.microsoft.com/office/drawing/2014/main" id="{511C6E68-7619-A703-B89C-C99A71CE2939}"/>
              </a:ext>
            </a:extLst>
          </p:cNvPr>
          <p:cNvSpPr/>
          <p:nvPr/>
        </p:nvSpPr>
        <p:spPr>
          <a:xfrm>
            <a:off x="1523" y="6485388"/>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hlinkClick r:id="rId13" action="ppaction://hlinksldjump"/>
            <a:extLst>
              <a:ext uri="{FF2B5EF4-FFF2-40B4-BE49-F238E27FC236}">
                <a16:creationId xmlns:a16="http://schemas.microsoft.com/office/drawing/2014/main" id="{B894420F-60C3-6556-94D3-4948771FAA63}"/>
              </a:ext>
            </a:extLst>
          </p:cNvPr>
          <p:cNvSpPr/>
          <p:nvPr/>
        </p:nvSpPr>
        <p:spPr>
          <a:xfrm>
            <a:off x="3054212" y="6482664"/>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hlinkClick r:id="rId14" action="ppaction://hlinksldjump"/>
            <a:extLst>
              <a:ext uri="{FF2B5EF4-FFF2-40B4-BE49-F238E27FC236}">
                <a16:creationId xmlns:a16="http://schemas.microsoft.com/office/drawing/2014/main" id="{C3AF5F37-8981-A509-1F2C-7A1D83264891}"/>
              </a:ext>
            </a:extLst>
          </p:cNvPr>
          <p:cNvSpPr/>
          <p:nvPr/>
        </p:nvSpPr>
        <p:spPr>
          <a:xfrm>
            <a:off x="6124009" y="6484757"/>
            <a:ext cx="3009268"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hlinkClick r:id="rId4" action="ppaction://hlinksldjump"/>
            <a:extLst>
              <a:ext uri="{FF2B5EF4-FFF2-40B4-BE49-F238E27FC236}">
                <a16:creationId xmlns:a16="http://schemas.microsoft.com/office/drawing/2014/main" id="{8CCA63C9-B7A4-48A1-A866-AC48743D1F56}"/>
              </a:ext>
            </a:extLst>
          </p:cNvPr>
          <p:cNvSpPr/>
          <p:nvPr/>
        </p:nvSpPr>
        <p:spPr>
          <a:xfrm>
            <a:off x="9137789" y="6482229"/>
            <a:ext cx="3052687"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169313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98CE5-469F-A9B1-335C-2F0F6E03C5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1360D1-88BA-7E08-112F-E8EBE16BC53D}"/>
              </a:ext>
            </a:extLst>
          </p:cNvPr>
          <p:cNvSpPr>
            <a:spLocks noGrp="1"/>
          </p:cNvSpPr>
          <p:nvPr>
            <p:ph type="title"/>
          </p:nvPr>
        </p:nvSpPr>
        <p:spPr>
          <a:xfrm>
            <a:off x="648875" y="196315"/>
            <a:ext cx="10726744" cy="965477"/>
          </a:xfrm>
        </p:spPr>
        <p:txBody>
          <a:bodyPr rtlCol="0">
            <a:normAutofit/>
          </a:bodyPr>
          <a:lstStyle/>
          <a:p>
            <a:pPr algn="ctr"/>
            <a:r>
              <a:rPr lang="en-GB" noProof="1"/>
              <a:t>Should we use AI?</a:t>
            </a:r>
          </a:p>
        </p:txBody>
      </p:sp>
      <p:sp>
        <p:nvSpPr>
          <p:cNvPr id="3" name="Content Placeholder 2">
            <a:extLst>
              <a:ext uri="{FF2B5EF4-FFF2-40B4-BE49-F238E27FC236}">
                <a16:creationId xmlns:a16="http://schemas.microsoft.com/office/drawing/2014/main" id="{E50E6A7C-4EB7-FF80-34E0-7675DE49A095}"/>
              </a:ext>
            </a:extLst>
          </p:cNvPr>
          <p:cNvSpPr>
            <a:spLocks noGrp="1"/>
          </p:cNvSpPr>
          <p:nvPr>
            <p:ph idx="1"/>
          </p:nvPr>
        </p:nvSpPr>
        <p:spPr>
          <a:xfrm>
            <a:off x="286130" y="1614695"/>
            <a:ext cx="4474066" cy="2767427"/>
          </a:xfrm>
        </p:spPr>
        <p:txBody>
          <a:bodyPr rtlCol="0">
            <a:normAutofit/>
          </a:bodyPr>
          <a:lstStyle/>
          <a:p>
            <a:pPr algn="ctr"/>
            <a:r>
              <a:rPr lang="en-GB" noProof="1"/>
              <a:t>What are the </a:t>
            </a:r>
            <a:r>
              <a:rPr lang="en-GB" b="1" noProof="1"/>
              <a:t>benefits</a:t>
            </a:r>
            <a:r>
              <a:rPr lang="en-GB" noProof="1"/>
              <a:t> of </a:t>
            </a:r>
            <a:br>
              <a:rPr lang="en-GB" noProof="1"/>
            </a:br>
            <a:r>
              <a:rPr lang="en-GB" noProof="1"/>
              <a:t>using AI systems?</a:t>
            </a:r>
          </a:p>
          <a:p>
            <a:pPr algn="ctr"/>
            <a:r>
              <a:rPr lang="en-GB" noProof="1"/>
              <a:t>What are the </a:t>
            </a:r>
            <a:r>
              <a:rPr lang="en-GB" b="1" noProof="1"/>
              <a:t>negative</a:t>
            </a:r>
            <a:r>
              <a:rPr lang="en-GB" noProof="1"/>
              <a:t> </a:t>
            </a:r>
            <a:br>
              <a:rPr lang="en-GB" noProof="1"/>
            </a:br>
            <a:r>
              <a:rPr lang="en-GB" noProof="1"/>
              <a:t>issues of using AI?</a:t>
            </a:r>
          </a:p>
          <a:p>
            <a:pPr algn="ctr"/>
            <a:r>
              <a:rPr lang="en-GB" noProof="1"/>
              <a:t>Do the benefits outweigh the environmental impacts of using AI?</a:t>
            </a:r>
          </a:p>
        </p:txBody>
      </p:sp>
      <p:sp>
        <p:nvSpPr>
          <p:cNvPr id="4" name="Content Placeholder 2">
            <a:extLst>
              <a:ext uri="{FF2B5EF4-FFF2-40B4-BE49-F238E27FC236}">
                <a16:creationId xmlns:a16="http://schemas.microsoft.com/office/drawing/2014/main" id="{417122AA-C5AD-8AC3-682B-40C9AEF84858}"/>
              </a:ext>
            </a:extLst>
          </p:cNvPr>
          <p:cNvSpPr txBox="1">
            <a:spLocks/>
          </p:cNvSpPr>
          <p:nvPr/>
        </p:nvSpPr>
        <p:spPr>
          <a:xfrm>
            <a:off x="108266" y="6461757"/>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b="1" noProof="1"/>
              <a:t>Where</a:t>
            </a:r>
            <a:r>
              <a:rPr lang="en-GB" sz="1400" noProof="1"/>
              <a:t> does the </a:t>
            </a:r>
            <a:br>
              <a:rPr lang="en-GB" sz="1400" noProof="1"/>
            </a:br>
            <a:r>
              <a:rPr lang="en-GB" sz="1400" noProof="1"/>
              <a:t>data come from?</a:t>
            </a:r>
          </a:p>
        </p:txBody>
      </p:sp>
      <p:sp>
        <p:nvSpPr>
          <p:cNvPr id="5" name="Content Placeholder 2">
            <a:extLst>
              <a:ext uri="{FF2B5EF4-FFF2-40B4-BE49-F238E27FC236}">
                <a16:creationId xmlns:a16="http://schemas.microsoft.com/office/drawing/2014/main" id="{3F00BC01-92D8-7ECF-BEF5-57F681309BED}"/>
              </a:ext>
            </a:extLst>
          </p:cNvPr>
          <p:cNvSpPr txBox="1">
            <a:spLocks/>
          </p:cNvSpPr>
          <p:nvPr/>
        </p:nvSpPr>
        <p:spPr>
          <a:xfrm>
            <a:off x="3239684" y="6461757"/>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Should governments </a:t>
            </a:r>
            <a:br>
              <a:rPr lang="en-GB" sz="1400" noProof="1"/>
            </a:br>
            <a:r>
              <a:rPr lang="en-GB" sz="1400" b="1" noProof="1"/>
              <a:t>restrict</a:t>
            </a:r>
            <a:r>
              <a:rPr lang="en-GB" sz="1400" noProof="1"/>
              <a:t> the use of AI?</a:t>
            </a:r>
          </a:p>
        </p:txBody>
      </p:sp>
      <p:grpSp>
        <p:nvGrpSpPr>
          <p:cNvPr id="7" name="Group 6">
            <a:extLst>
              <a:ext uri="{FF2B5EF4-FFF2-40B4-BE49-F238E27FC236}">
                <a16:creationId xmlns:a16="http://schemas.microsoft.com/office/drawing/2014/main" id="{1F02E8E3-F81A-39B2-4D13-1623B178C997}"/>
              </a:ext>
            </a:extLst>
          </p:cNvPr>
          <p:cNvGrpSpPr/>
          <p:nvPr/>
        </p:nvGrpSpPr>
        <p:grpSpPr>
          <a:xfrm>
            <a:off x="9374445" y="6485388"/>
            <a:ext cx="2708794" cy="394400"/>
            <a:chOff x="9374445" y="6485388"/>
            <a:chExt cx="2708794" cy="394400"/>
          </a:xfrm>
        </p:grpSpPr>
        <p:sp>
          <p:nvSpPr>
            <p:cNvPr id="8" name="Arrow: Right 7">
              <a:hlinkClick r:id="rId4" action="ppaction://hlinksldjump"/>
              <a:extLst>
                <a:ext uri="{FF2B5EF4-FFF2-40B4-BE49-F238E27FC236}">
                  <a16:creationId xmlns:a16="http://schemas.microsoft.com/office/drawing/2014/main" id="{292D2BEC-69ED-CA56-3C3E-476DB098F02D}"/>
                </a:ext>
              </a:extLst>
            </p:cNvPr>
            <p:cNvSpPr/>
            <p:nvPr/>
          </p:nvSpPr>
          <p:spPr>
            <a:xfrm flipH="1">
              <a:off x="9374445" y="6527321"/>
              <a:ext cx="410037" cy="272695"/>
            </a:xfrm>
            <a:prstGeom prst="rightArrow">
              <a:avLst/>
            </a:prstGeom>
            <a:solidFill>
              <a:schemeClr val="accent5"/>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Content Placeholder 2">
              <a:extLst>
                <a:ext uri="{FF2B5EF4-FFF2-40B4-BE49-F238E27FC236}">
                  <a16:creationId xmlns:a16="http://schemas.microsoft.com/office/drawing/2014/main" id="{105D0991-90F0-23FE-7B93-9D4ACEC9D78D}"/>
                </a:ext>
              </a:extLst>
            </p:cNvPr>
            <p:cNvSpPr txBox="1">
              <a:spLocks/>
            </p:cNvSpPr>
            <p:nvPr/>
          </p:nvSpPr>
          <p:spPr>
            <a:xfrm>
              <a:off x="9727449" y="6485388"/>
              <a:ext cx="2355790" cy="394400"/>
            </a:xfrm>
            <a:prstGeom prst="rect">
              <a:avLst/>
            </a:prstGeom>
            <a:noFill/>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600" noProof="1">
                  <a:solidFill>
                    <a:schemeClr val="bg1"/>
                  </a:solidFill>
                </a:rPr>
                <a:t>Back to the questions</a:t>
              </a:r>
            </a:p>
          </p:txBody>
        </p:sp>
      </p:grpSp>
      <p:pic>
        <p:nvPicPr>
          <p:cNvPr id="13" name="Picture 12" descr="A black background with a black square&#10;&#10;AI-generated content may be incorrect.">
            <a:hlinkClick r:id="rId5"/>
            <a:extLst>
              <a:ext uri="{FF2B5EF4-FFF2-40B4-BE49-F238E27FC236}">
                <a16:creationId xmlns:a16="http://schemas.microsoft.com/office/drawing/2014/main" id="{A20FEC10-668A-80C2-FECD-7207B46EDF9D}"/>
              </a:ext>
            </a:extLst>
          </p:cNvPr>
          <p:cNvPicPr>
            <a:picLocks noChangeAspect="1"/>
          </p:cNvPicPr>
          <p:nvPr/>
        </p:nvPicPr>
        <p:blipFill>
          <a:blip r:embed="rId6"/>
          <a:srcRect l="15181" t="15789" r="13348" b="31045"/>
          <a:stretch/>
        </p:blipFill>
        <p:spPr>
          <a:xfrm>
            <a:off x="2758877" y="4213064"/>
            <a:ext cx="824224" cy="613117"/>
          </a:xfrm>
          <a:prstGeom prst="rect">
            <a:avLst/>
          </a:prstGeom>
        </p:spPr>
      </p:pic>
      <p:pic>
        <p:nvPicPr>
          <p:cNvPr id="20" name="Picture 19" descr="A black background with a black square&#10;&#10;AI-generated content may be incorrect.">
            <a:hlinkClick r:id="rId7"/>
            <a:extLst>
              <a:ext uri="{FF2B5EF4-FFF2-40B4-BE49-F238E27FC236}">
                <a16:creationId xmlns:a16="http://schemas.microsoft.com/office/drawing/2014/main" id="{E1D3A383-723B-B431-18F2-D2BB79B8EBA8}"/>
              </a:ext>
            </a:extLst>
          </p:cNvPr>
          <p:cNvPicPr>
            <a:picLocks noChangeAspect="1"/>
          </p:cNvPicPr>
          <p:nvPr/>
        </p:nvPicPr>
        <p:blipFill>
          <a:blip r:embed="rId6"/>
          <a:srcRect l="15181" t="15789" r="13348" b="31045"/>
          <a:stretch/>
        </p:blipFill>
        <p:spPr>
          <a:xfrm>
            <a:off x="1216509" y="4238343"/>
            <a:ext cx="813133" cy="604867"/>
          </a:xfrm>
          <a:prstGeom prst="rect">
            <a:avLst/>
          </a:prstGeom>
        </p:spPr>
      </p:pic>
      <p:sp>
        <p:nvSpPr>
          <p:cNvPr id="25" name="Content Placeholder 2">
            <a:extLst>
              <a:ext uri="{FF2B5EF4-FFF2-40B4-BE49-F238E27FC236}">
                <a16:creationId xmlns:a16="http://schemas.microsoft.com/office/drawing/2014/main" id="{A152201E-F4FB-311F-6883-6E4B1AA42F56}"/>
              </a:ext>
            </a:extLst>
          </p:cNvPr>
          <p:cNvSpPr txBox="1">
            <a:spLocks/>
          </p:cNvSpPr>
          <p:nvPr/>
        </p:nvSpPr>
        <p:spPr>
          <a:xfrm>
            <a:off x="858373" y="4852396"/>
            <a:ext cx="1529406" cy="73278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solidFill>
                  <a:schemeClr val="tx1"/>
                </a:solidFill>
              </a:rPr>
              <a:t>Why AI matters – and what WE can do to help (2 min)</a:t>
            </a:r>
          </a:p>
        </p:txBody>
      </p:sp>
      <p:sp>
        <p:nvSpPr>
          <p:cNvPr id="12" name="Content Placeholder 2">
            <a:extLst>
              <a:ext uri="{FF2B5EF4-FFF2-40B4-BE49-F238E27FC236}">
                <a16:creationId xmlns:a16="http://schemas.microsoft.com/office/drawing/2014/main" id="{3A7BF08C-EE6C-A444-057B-8B561400F2ED}"/>
              </a:ext>
            </a:extLst>
          </p:cNvPr>
          <p:cNvSpPr txBox="1">
            <a:spLocks/>
          </p:cNvSpPr>
          <p:nvPr/>
        </p:nvSpPr>
        <p:spPr>
          <a:xfrm>
            <a:off x="6234807" y="6472851"/>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Do we need to use </a:t>
            </a:r>
            <a:br>
              <a:rPr lang="en-GB" sz="1400" noProof="1"/>
            </a:br>
            <a:r>
              <a:rPr lang="en-GB" sz="1400" b="1" noProof="1"/>
              <a:t>so much data</a:t>
            </a:r>
            <a:r>
              <a:rPr lang="en-GB" sz="1400" noProof="1"/>
              <a:t>?</a:t>
            </a:r>
          </a:p>
        </p:txBody>
      </p:sp>
      <p:sp>
        <p:nvSpPr>
          <p:cNvPr id="14" name="Rectangle 13">
            <a:hlinkClick r:id="rId8" action="ppaction://hlinksldjump"/>
            <a:extLst>
              <a:ext uri="{FF2B5EF4-FFF2-40B4-BE49-F238E27FC236}">
                <a16:creationId xmlns:a16="http://schemas.microsoft.com/office/drawing/2014/main" id="{5F4EA5C8-E91E-CFF0-F36B-7A75C5E1FCF4}"/>
              </a:ext>
            </a:extLst>
          </p:cNvPr>
          <p:cNvSpPr/>
          <p:nvPr/>
        </p:nvSpPr>
        <p:spPr>
          <a:xfrm>
            <a:off x="1523" y="6485388"/>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hlinkClick r:id="rId9" action="ppaction://hlinksldjump"/>
            <a:extLst>
              <a:ext uri="{FF2B5EF4-FFF2-40B4-BE49-F238E27FC236}">
                <a16:creationId xmlns:a16="http://schemas.microsoft.com/office/drawing/2014/main" id="{180F05EC-CD6E-9F82-CB88-186B9B3CB419}"/>
              </a:ext>
            </a:extLst>
          </p:cNvPr>
          <p:cNvSpPr/>
          <p:nvPr/>
        </p:nvSpPr>
        <p:spPr>
          <a:xfrm>
            <a:off x="3054212" y="6482664"/>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hlinkClick r:id="rId10" action="ppaction://hlinksldjump"/>
            <a:extLst>
              <a:ext uri="{FF2B5EF4-FFF2-40B4-BE49-F238E27FC236}">
                <a16:creationId xmlns:a16="http://schemas.microsoft.com/office/drawing/2014/main" id="{3616E4E5-4EC4-C5D9-1707-6A57ED781322}"/>
              </a:ext>
            </a:extLst>
          </p:cNvPr>
          <p:cNvSpPr/>
          <p:nvPr/>
        </p:nvSpPr>
        <p:spPr>
          <a:xfrm>
            <a:off x="6120665" y="6482664"/>
            <a:ext cx="3009268"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hlinkClick r:id="rId4" action="ppaction://hlinksldjump"/>
            <a:extLst>
              <a:ext uri="{FF2B5EF4-FFF2-40B4-BE49-F238E27FC236}">
                <a16:creationId xmlns:a16="http://schemas.microsoft.com/office/drawing/2014/main" id="{820301A6-C857-8164-E947-D698AE5708E5}"/>
              </a:ext>
            </a:extLst>
          </p:cNvPr>
          <p:cNvSpPr/>
          <p:nvPr/>
        </p:nvSpPr>
        <p:spPr>
          <a:xfrm>
            <a:off x="9137789" y="6482229"/>
            <a:ext cx="3052687"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A black background with a black square&#10;&#10;AI-generated content may be incorrect.">
            <a:hlinkClick r:id="rId11"/>
            <a:extLst>
              <a:ext uri="{FF2B5EF4-FFF2-40B4-BE49-F238E27FC236}">
                <a16:creationId xmlns:a16="http://schemas.microsoft.com/office/drawing/2014/main" id="{8A67902E-57F4-4530-953E-68EF753CDE78}"/>
              </a:ext>
            </a:extLst>
          </p:cNvPr>
          <p:cNvPicPr>
            <a:picLocks noChangeAspect="1"/>
          </p:cNvPicPr>
          <p:nvPr/>
        </p:nvPicPr>
        <p:blipFill>
          <a:blip r:embed="rId6"/>
          <a:srcRect l="15181" t="15789" r="13348" b="31045"/>
          <a:stretch/>
        </p:blipFill>
        <p:spPr>
          <a:xfrm>
            <a:off x="4523043" y="5885073"/>
            <a:ext cx="638326" cy="474833"/>
          </a:xfrm>
          <a:prstGeom prst="rect">
            <a:avLst/>
          </a:prstGeom>
        </p:spPr>
      </p:pic>
      <p:sp>
        <p:nvSpPr>
          <p:cNvPr id="23" name="Content Placeholder 2">
            <a:extLst>
              <a:ext uri="{FF2B5EF4-FFF2-40B4-BE49-F238E27FC236}">
                <a16:creationId xmlns:a16="http://schemas.microsoft.com/office/drawing/2014/main" id="{CE6A3338-4A79-4001-A95C-CED55C627D13}"/>
              </a:ext>
            </a:extLst>
          </p:cNvPr>
          <p:cNvSpPr txBox="1">
            <a:spLocks/>
          </p:cNvSpPr>
          <p:nvPr/>
        </p:nvSpPr>
        <p:spPr>
          <a:xfrm>
            <a:off x="5141309" y="5885073"/>
            <a:ext cx="1529406" cy="551944"/>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solidFill>
                  <a:schemeClr val="tx1"/>
                </a:solidFill>
              </a:rPr>
              <a:t>Should I feel guilty using AI (35 min)</a:t>
            </a:r>
          </a:p>
        </p:txBody>
      </p:sp>
      <p:sp>
        <p:nvSpPr>
          <p:cNvPr id="24" name="Content Placeholder 2">
            <a:extLst>
              <a:ext uri="{FF2B5EF4-FFF2-40B4-BE49-F238E27FC236}">
                <a16:creationId xmlns:a16="http://schemas.microsoft.com/office/drawing/2014/main" id="{AD1BCAA0-8DDA-427E-AA53-626F71F87368}"/>
              </a:ext>
            </a:extLst>
          </p:cNvPr>
          <p:cNvSpPr txBox="1">
            <a:spLocks/>
          </p:cNvSpPr>
          <p:nvPr/>
        </p:nvSpPr>
        <p:spPr>
          <a:xfrm>
            <a:off x="2406286" y="4923368"/>
            <a:ext cx="1529406" cy="551944"/>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solidFill>
                  <a:schemeClr val="tx1"/>
                </a:solidFill>
              </a:rPr>
              <a:t>Issues with </a:t>
            </a:r>
            <a:br>
              <a:rPr lang="en-GB" sz="1200" noProof="1">
                <a:solidFill>
                  <a:schemeClr val="tx1"/>
                </a:solidFill>
              </a:rPr>
            </a:br>
            <a:r>
              <a:rPr lang="en-GB" sz="1200" noProof="1">
                <a:solidFill>
                  <a:schemeClr val="tx1"/>
                </a:solidFill>
              </a:rPr>
              <a:t>AI (5 min)</a:t>
            </a:r>
          </a:p>
        </p:txBody>
      </p:sp>
      <p:pic>
        <p:nvPicPr>
          <p:cNvPr id="6" name="Online Media 5" title="Should I feel guilty using AI?">
            <a:hlinkClick r:id="" action="ppaction://media"/>
            <a:extLst>
              <a:ext uri="{FF2B5EF4-FFF2-40B4-BE49-F238E27FC236}">
                <a16:creationId xmlns:a16="http://schemas.microsoft.com/office/drawing/2014/main" id="{1AE0EF8D-3F63-4226-8A54-915AB51FC867}"/>
              </a:ext>
            </a:extLst>
          </p:cNvPr>
          <p:cNvPicPr>
            <a:picLocks noRot="1" noChangeAspect="1"/>
          </p:cNvPicPr>
          <p:nvPr>
            <a:videoFile r:link="rId1"/>
          </p:nvPr>
        </p:nvPicPr>
        <p:blipFill>
          <a:blip r:embed="rId12"/>
          <a:stretch>
            <a:fillRect/>
          </a:stretch>
        </p:blipFill>
        <p:spPr>
          <a:xfrm>
            <a:off x="4523043" y="1614695"/>
            <a:ext cx="7430042" cy="4197974"/>
          </a:xfrm>
          <a:prstGeom prst="rect">
            <a:avLst/>
          </a:prstGeom>
        </p:spPr>
      </p:pic>
    </p:spTree>
    <p:extLst>
      <p:ext uri="{BB962C8B-B14F-4D97-AF65-F5344CB8AC3E}">
        <p14:creationId xmlns:p14="http://schemas.microsoft.com/office/powerpoint/2010/main" val="7463608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2E596-53C6-FCD4-502C-ACAB1050A7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D8D974-36CF-8018-F319-D1F44BE5DA56}"/>
              </a:ext>
            </a:extLst>
          </p:cNvPr>
          <p:cNvSpPr>
            <a:spLocks noGrp="1"/>
          </p:cNvSpPr>
          <p:nvPr>
            <p:ph type="title"/>
          </p:nvPr>
        </p:nvSpPr>
        <p:spPr>
          <a:xfrm>
            <a:off x="648875" y="196315"/>
            <a:ext cx="10726744" cy="965477"/>
          </a:xfrm>
        </p:spPr>
        <p:txBody>
          <a:bodyPr rtlCol="0">
            <a:normAutofit/>
          </a:bodyPr>
          <a:lstStyle/>
          <a:p>
            <a:pPr algn="ctr"/>
            <a:r>
              <a:rPr lang="en-GB" noProof="1"/>
              <a:t>Should governments restrict the use of AI?</a:t>
            </a:r>
          </a:p>
        </p:txBody>
      </p:sp>
      <p:sp>
        <p:nvSpPr>
          <p:cNvPr id="3" name="Content Placeholder 2">
            <a:extLst>
              <a:ext uri="{FF2B5EF4-FFF2-40B4-BE49-F238E27FC236}">
                <a16:creationId xmlns:a16="http://schemas.microsoft.com/office/drawing/2014/main" id="{961FB0CB-34A2-CAAA-51BA-8371AB3EB4A1}"/>
              </a:ext>
            </a:extLst>
          </p:cNvPr>
          <p:cNvSpPr>
            <a:spLocks noGrp="1"/>
          </p:cNvSpPr>
          <p:nvPr>
            <p:ph idx="1"/>
          </p:nvPr>
        </p:nvSpPr>
        <p:spPr>
          <a:xfrm>
            <a:off x="270578" y="1523337"/>
            <a:ext cx="3927321" cy="2078632"/>
          </a:xfrm>
        </p:spPr>
        <p:txBody>
          <a:bodyPr rtlCol="0">
            <a:normAutofit/>
          </a:bodyPr>
          <a:lstStyle/>
          <a:p>
            <a:pPr algn="ctr"/>
            <a:r>
              <a:rPr lang="en-GB" noProof="1"/>
              <a:t>Government have a tough balancing act… develop AI systems slower so that we can identify issues with them</a:t>
            </a:r>
          </a:p>
          <a:p>
            <a:pPr algn="ctr"/>
            <a:r>
              <a:rPr lang="en-GB" noProof="1"/>
              <a:t>…without being left behind in the race to develop new AI systems.</a:t>
            </a:r>
          </a:p>
        </p:txBody>
      </p:sp>
      <p:sp>
        <p:nvSpPr>
          <p:cNvPr id="16" name="Content Placeholder 2">
            <a:extLst>
              <a:ext uri="{FF2B5EF4-FFF2-40B4-BE49-F238E27FC236}">
                <a16:creationId xmlns:a16="http://schemas.microsoft.com/office/drawing/2014/main" id="{04419505-5C73-7CF7-46EC-1855D88954AB}"/>
              </a:ext>
            </a:extLst>
          </p:cNvPr>
          <p:cNvSpPr txBox="1">
            <a:spLocks/>
          </p:cNvSpPr>
          <p:nvPr/>
        </p:nvSpPr>
        <p:spPr>
          <a:xfrm>
            <a:off x="150447" y="6477540"/>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b="1" noProof="1"/>
              <a:t>Where</a:t>
            </a:r>
            <a:r>
              <a:rPr lang="en-GB" sz="1400" noProof="1"/>
              <a:t> does the </a:t>
            </a:r>
            <a:br>
              <a:rPr lang="en-GB" sz="1400" noProof="1"/>
            </a:br>
            <a:r>
              <a:rPr lang="en-GB" sz="1400" noProof="1"/>
              <a:t>data come from?</a:t>
            </a:r>
          </a:p>
        </p:txBody>
      </p:sp>
      <p:sp>
        <p:nvSpPr>
          <p:cNvPr id="6" name="Content Placeholder 2">
            <a:extLst>
              <a:ext uri="{FF2B5EF4-FFF2-40B4-BE49-F238E27FC236}">
                <a16:creationId xmlns:a16="http://schemas.microsoft.com/office/drawing/2014/main" id="{FAD41EF2-2B36-9F54-52D1-0F3C0DAB067F}"/>
              </a:ext>
            </a:extLst>
          </p:cNvPr>
          <p:cNvSpPr txBox="1">
            <a:spLocks/>
          </p:cNvSpPr>
          <p:nvPr/>
        </p:nvSpPr>
        <p:spPr>
          <a:xfrm>
            <a:off x="6234416" y="6557383"/>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Should we </a:t>
            </a:r>
            <a:r>
              <a:rPr lang="en-GB" sz="1400" b="1" noProof="1"/>
              <a:t>use AI</a:t>
            </a:r>
            <a:r>
              <a:rPr lang="en-GB" sz="1400" noProof="1"/>
              <a:t>?</a:t>
            </a:r>
          </a:p>
        </p:txBody>
      </p:sp>
      <p:grpSp>
        <p:nvGrpSpPr>
          <p:cNvPr id="7" name="Group 6">
            <a:extLst>
              <a:ext uri="{FF2B5EF4-FFF2-40B4-BE49-F238E27FC236}">
                <a16:creationId xmlns:a16="http://schemas.microsoft.com/office/drawing/2014/main" id="{4AED2329-94D7-CAD5-7EE2-FA6CF8A768F1}"/>
              </a:ext>
            </a:extLst>
          </p:cNvPr>
          <p:cNvGrpSpPr/>
          <p:nvPr/>
        </p:nvGrpSpPr>
        <p:grpSpPr>
          <a:xfrm>
            <a:off x="9374445" y="6485388"/>
            <a:ext cx="2708794" cy="394400"/>
            <a:chOff x="9374445" y="6485388"/>
            <a:chExt cx="2708794" cy="394400"/>
          </a:xfrm>
        </p:grpSpPr>
        <p:sp>
          <p:nvSpPr>
            <p:cNvPr id="8" name="Arrow: Right 7">
              <a:hlinkClick r:id="rId4" action="ppaction://hlinksldjump"/>
              <a:extLst>
                <a:ext uri="{FF2B5EF4-FFF2-40B4-BE49-F238E27FC236}">
                  <a16:creationId xmlns:a16="http://schemas.microsoft.com/office/drawing/2014/main" id="{197C4ABC-908B-7EAD-D4F1-A6AC944ED694}"/>
                </a:ext>
              </a:extLst>
            </p:cNvPr>
            <p:cNvSpPr/>
            <p:nvPr/>
          </p:nvSpPr>
          <p:spPr>
            <a:xfrm flipH="1">
              <a:off x="9374445" y="6527321"/>
              <a:ext cx="410037" cy="272695"/>
            </a:xfrm>
            <a:prstGeom prst="rightArrow">
              <a:avLst/>
            </a:prstGeom>
            <a:solidFill>
              <a:schemeClr val="accent5"/>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Content Placeholder 2">
              <a:extLst>
                <a:ext uri="{FF2B5EF4-FFF2-40B4-BE49-F238E27FC236}">
                  <a16:creationId xmlns:a16="http://schemas.microsoft.com/office/drawing/2014/main" id="{D3D6F2DE-7341-8D26-A26F-D193B3BBB08F}"/>
                </a:ext>
              </a:extLst>
            </p:cNvPr>
            <p:cNvSpPr txBox="1">
              <a:spLocks/>
            </p:cNvSpPr>
            <p:nvPr/>
          </p:nvSpPr>
          <p:spPr>
            <a:xfrm>
              <a:off x="9727449" y="6485388"/>
              <a:ext cx="2355790" cy="394400"/>
            </a:xfrm>
            <a:prstGeom prst="rect">
              <a:avLst/>
            </a:prstGeom>
            <a:noFill/>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600" noProof="1">
                  <a:solidFill>
                    <a:schemeClr val="bg1"/>
                  </a:solidFill>
                </a:rPr>
                <a:t>Back to the questions</a:t>
              </a:r>
            </a:p>
          </p:txBody>
        </p:sp>
      </p:grpSp>
      <p:sp>
        <p:nvSpPr>
          <p:cNvPr id="10" name="Content Placeholder 2">
            <a:extLst>
              <a:ext uri="{FF2B5EF4-FFF2-40B4-BE49-F238E27FC236}">
                <a16:creationId xmlns:a16="http://schemas.microsoft.com/office/drawing/2014/main" id="{701508EB-E5D3-AE6A-CD57-7EBF475D4CE3}"/>
              </a:ext>
            </a:extLst>
          </p:cNvPr>
          <p:cNvSpPr txBox="1">
            <a:spLocks/>
          </p:cNvSpPr>
          <p:nvPr/>
        </p:nvSpPr>
        <p:spPr>
          <a:xfrm>
            <a:off x="350359" y="4363981"/>
            <a:ext cx="1960710" cy="1053746"/>
          </a:xfrm>
          <a:prstGeom prst="rect">
            <a:avLst/>
          </a:prstGeom>
        </p:spPr>
        <p:txBody>
          <a:bodyPr vert="horz" lIns="91440" tIns="45720" rIns="91440" bIns="45720" rtlCol="0">
            <a:normAutofit lnSpcReduction="10000"/>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t>25 min video on how to legislate AI in policing, elections, social scoring, nucear wars and possible critical systems disasters </a:t>
            </a:r>
          </a:p>
        </p:txBody>
      </p:sp>
      <p:pic>
        <p:nvPicPr>
          <p:cNvPr id="11" name="Picture 10" descr="A black background with a black square&#10;&#10;AI-generated content may be incorrect.">
            <a:hlinkClick r:id="rId5"/>
            <a:extLst>
              <a:ext uri="{FF2B5EF4-FFF2-40B4-BE49-F238E27FC236}">
                <a16:creationId xmlns:a16="http://schemas.microsoft.com/office/drawing/2014/main" id="{ACAFB1E3-260F-B70F-8675-061A8CED3D06}"/>
              </a:ext>
            </a:extLst>
          </p:cNvPr>
          <p:cNvPicPr>
            <a:picLocks noChangeAspect="1"/>
          </p:cNvPicPr>
          <p:nvPr/>
        </p:nvPicPr>
        <p:blipFill>
          <a:blip r:embed="rId6"/>
          <a:srcRect l="15181" t="15789" r="13348" b="31045"/>
          <a:stretch/>
        </p:blipFill>
        <p:spPr>
          <a:xfrm>
            <a:off x="4355988" y="5822579"/>
            <a:ext cx="638325" cy="474832"/>
          </a:xfrm>
          <a:prstGeom prst="rect">
            <a:avLst/>
          </a:prstGeom>
        </p:spPr>
      </p:pic>
      <p:sp>
        <p:nvSpPr>
          <p:cNvPr id="18" name="Content Placeholder 2">
            <a:extLst>
              <a:ext uri="{FF2B5EF4-FFF2-40B4-BE49-F238E27FC236}">
                <a16:creationId xmlns:a16="http://schemas.microsoft.com/office/drawing/2014/main" id="{3A4AFAC6-C9DD-CB08-0339-679C628D2361}"/>
              </a:ext>
            </a:extLst>
          </p:cNvPr>
          <p:cNvSpPr txBox="1">
            <a:spLocks/>
          </p:cNvSpPr>
          <p:nvPr/>
        </p:nvSpPr>
        <p:spPr>
          <a:xfrm>
            <a:off x="4994313" y="5846375"/>
            <a:ext cx="1274535" cy="465231"/>
          </a:xfrm>
          <a:prstGeom prst="rect">
            <a:avLst/>
          </a:prstGeom>
        </p:spPr>
        <p:txBody>
          <a:bodyPr vert="horz" lIns="91440" tIns="45720" rIns="91440" bIns="45720" rtlCol="0">
            <a:normAutofit lnSpcReduction="10000"/>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noProof="1">
                <a:solidFill>
                  <a:schemeClr val="tx1"/>
                </a:solidFill>
              </a:rPr>
              <a:t>4 min video on EU’s AI law</a:t>
            </a:r>
          </a:p>
        </p:txBody>
      </p:sp>
      <p:pic>
        <p:nvPicPr>
          <p:cNvPr id="19" name="Picture 18" descr="A black background with a black square&#10;&#10;AI-generated content may be incorrect.">
            <a:hlinkClick r:id="rId7"/>
            <a:extLst>
              <a:ext uri="{FF2B5EF4-FFF2-40B4-BE49-F238E27FC236}">
                <a16:creationId xmlns:a16="http://schemas.microsoft.com/office/drawing/2014/main" id="{D7E963B8-7916-DE3D-830A-4E563BD69448}"/>
              </a:ext>
            </a:extLst>
          </p:cNvPr>
          <p:cNvPicPr>
            <a:picLocks noChangeAspect="1"/>
          </p:cNvPicPr>
          <p:nvPr/>
        </p:nvPicPr>
        <p:blipFill>
          <a:blip r:embed="rId6"/>
          <a:srcRect l="15181" t="15789" r="13348" b="31045"/>
          <a:stretch/>
        </p:blipFill>
        <p:spPr>
          <a:xfrm>
            <a:off x="924147" y="3717902"/>
            <a:ext cx="813133" cy="604867"/>
          </a:xfrm>
          <a:prstGeom prst="rect">
            <a:avLst/>
          </a:prstGeom>
        </p:spPr>
      </p:pic>
      <p:pic>
        <p:nvPicPr>
          <p:cNvPr id="20" name="Online Media 19" title="Will AI Laws Protect Us? EU AI Act Explained">
            <a:hlinkClick r:id="" action="ppaction://media"/>
            <a:extLst>
              <a:ext uri="{FF2B5EF4-FFF2-40B4-BE49-F238E27FC236}">
                <a16:creationId xmlns:a16="http://schemas.microsoft.com/office/drawing/2014/main" id="{C5EC7728-C953-2233-1D45-CCEC1199DE38}"/>
              </a:ext>
            </a:extLst>
          </p:cNvPr>
          <p:cNvPicPr>
            <a:picLocks noRot="1" noChangeAspect="1"/>
          </p:cNvPicPr>
          <p:nvPr>
            <a:videoFile r:link="rId1"/>
          </p:nvPr>
        </p:nvPicPr>
        <p:blipFill>
          <a:blip r:embed="rId8"/>
          <a:stretch>
            <a:fillRect/>
          </a:stretch>
        </p:blipFill>
        <p:spPr>
          <a:xfrm>
            <a:off x="4355988" y="1363558"/>
            <a:ext cx="7626048" cy="4302158"/>
          </a:xfrm>
          <a:prstGeom prst="rect">
            <a:avLst/>
          </a:prstGeom>
        </p:spPr>
      </p:pic>
      <p:pic>
        <p:nvPicPr>
          <p:cNvPr id="21" name="Picture 20" descr="A black background with a black square&#10;&#10;Description automatically generated with medium confidence">
            <a:hlinkClick r:id="rId9"/>
            <a:extLst>
              <a:ext uri="{FF2B5EF4-FFF2-40B4-BE49-F238E27FC236}">
                <a16:creationId xmlns:a16="http://schemas.microsoft.com/office/drawing/2014/main" id="{7B67FE9D-1246-1473-EA7E-1631C0065455}"/>
              </a:ext>
            </a:extLst>
          </p:cNvPr>
          <p:cNvPicPr>
            <a:picLocks noChangeAspect="1"/>
          </p:cNvPicPr>
          <p:nvPr/>
        </p:nvPicPr>
        <p:blipFill>
          <a:blip r:embed="rId10"/>
          <a:srcRect l="8449" t="6558" r="8285" b="20870"/>
          <a:stretch/>
        </p:blipFill>
        <p:spPr>
          <a:xfrm>
            <a:off x="2746505" y="3680400"/>
            <a:ext cx="798104" cy="695602"/>
          </a:xfrm>
          <a:prstGeom prst="rect">
            <a:avLst/>
          </a:prstGeom>
        </p:spPr>
      </p:pic>
      <p:sp>
        <p:nvSpPr>
          <p:cNvPr id="22" name="Content Placeholder 2">
            <a:extLst>
              <a:ext uri="{FF2B5EF4-FFF2-40B4-BE49-F238E27FC236}">
                <a16:creationId xmlns:a16="http://schemas.microsoft.com/office/drawing/2014/main" id="{F33CC613-B451-C06E-D41F-ADB3466FD9AB}"/>
              </a:ext>
            </a:extLst>
          </p:cNvPr>
          <p:cNvSpPr txBox="1">
            <a:spLocks/>
          </p:cNvSpPr>
          <p:nvPr/>
        </p:nvSpPr>
        <p:spPr>
          <a:xfrm>
            <a:off x="2367787" y="4376002"/>
            <a:ext cx="1555541" cy="835647"/>
          </a:xfrm>
          <a:prstGeom prst="rect">
            <a:avLst/>
          </a:prstGeom>
        </p:spPr>
        <p:txBody>
          <a:bodyPr vert="horz" lIns="91440" tIns="45720" rIns="91440" bIns="45720" rtlCol="0">
            <a:normAutofit lnSpcReduction="10000"/>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t>Engineering Responsible AI: advice on sustainable AI policy</a:t>
            </a:r>
          </a:p>
        </p:txBody>
      </p:sp>
      <p:sp>
        <p:nvSpPr>
          <p:cNvPr id="23" name="Content Placeholder 2">
            <a:extLst>
              <a:ext uri="{FF2B5EF4-FFF2-40B4-BE49-F238E27FC236}">
                <a16:creationId xmlns:a16="http://schemas.microsoft.com/office/drawing/2014/main" id="{3DB5025A-130F-5C3F-F539-F0E38DDE48F9}"/>
              </a:ext>
            </a:extLst>
          </p:cNvPr>
          <p:cNvSpPr txBox="1">
            <a:spLocks/>
          </p:cNvSpPr>
          <p:nvPr/>
        </p:nvSpPr>
        <p:spPr>
          <a:xfrm>
            <a:off x="3290475" y="6468469"/>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Do we need to use </a:t>
            </a:r>
            <a:br>
              <a:rPr lang="en-GB" sz="1400" noProof="1"/>
            </a:br>
            <a:r>
              <a:rPr lang="en-GB" sz="1400" b="1" noProof="1"/>
              <a:t>so much data</a:t>
            </a:r>
            <a:r>
              <a:rPr lang="en-GB" sz="1400" noProof="1"/>
              <a:t>?</a:t>
            </a:r>
          </a:p>
        </p:txBody>
      </p:sp>
      <p:sp>
        <p:nvSpPr>
          <p:cNvPr id="24" name="Rectangle 23">
            <a:hlinkClick r:id="rId11" action="ppaction://hlinksldjump"/>
            <a:extLst>
              <a:ext uri="{FF2B5EF4-FFF2-40B4-BE49-F238E27FC236}">
                <a16:creationId xmlns:a16="http://schemas.microsoft.com/office/drawing/2014/main" id="{ED4FCBBE-9086-1E2A-D997-BC8D0E86BAF8}"/>
              </a:ext>
            </a:extLst>
          </p:cNvPr>
          <p:cNvSpPr/>
          <p:nvPr/>
        </p:nvSpPr>
        <p:spPr>
          <a:xfrm>
            <a:off x="1523" y="6485388"/>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hlinkClick r:id="rId12" action="ppaction://hlinksldjump"/>
            <a:extLst>
              <a:ext uri="{FF2B5EF4-FFF2-40B4-BE49-F238E27FC236}">
                <a16:creationId xmlns:a16="http://schemas.microsoft.com/office/drawing/2014/main" id="{7D4A8050-EA72-7E77-4357-DBAD68A0D5BE}"/>
              </a:ext>
            </a:extLst>
          </p:cNvPr>
          <p:cNvSpPr/>
          <p:nvPr/>
        </p:nvSpPr>
        <p:spPr>
          <a:xfrm>
            <a:off x="3054212" y="6482664"/>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hlinkClick r:id="rId12" action="ppaction://hlinksldjump"/>
            <a:extLst>
              <a:ext uri="{FF2B5EF4-FFF2-40B4-BE49-F238E27FC236}">
                <a16:creationId xmlns:a16="http://schemas.microsoft.com/office/drawing/2014/main" id="{A5B53328-BC15-47E3-D99C-8BEBFF7CB6D7}"/>
              </a:ext>
            </a:extLst>
          </p:cNvPr>
          <p:cNvSpPr/>
          <p:nvPr/>
        </p:nvSpPr>
        <p:spPr>
          <a:xfrm>
            <a:off x="6120665" y="6482664"/>
            <a:ext cx="3009268"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hlinkClick r:id="rId4" action="ppaction://hlinksldjump"/>
            <a:extLst>
              <a:ext uri="{FF2B5EF4-FFF2-40B4-BE49-F238E27FC236}">
                <a16:creationId xmlns:a16="http://schemas.microsoft.com/office/drawing/2014/main" id="{5E25979D-6834-F0E4-4061-E4A6B2979530}"/>
              </a:ext>
            </a:extLst>
          </p:cNvPr>
          <p:cNvSpPr/>
          <p:nvPr/>
        </p:nvSpPr>
        <p:spPr>
          <a:xfrm>
            <a:off x="9137789" y="6482229"/>
            <a:ext cx="3052687"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9720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0"/>
                </p:tgtEl>
              </p:cMediaNode>
            </p:video>
            <p:seq concurrent="1" nextAc="seek">
              <p:cTn id="8" restart="whenNotActive" fill="hold" evtFilter="cancelBubble" nodeType="interactiveSeq">
                <p:stCondLst>
                  <p:cond evt="onClick" delay="0">
                    <p:tgtEl>
                      <p:spTgt spid="2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0"/>
                                        </p:tgtEl>
                                      </p:cBhvr>
                                    </p:cmd>
                                  </p:childTnLst>
                                </p:cTn>
                              </p:par>
                            </p:childTnLst>
                          </p:cTn>
                        </p:par>
                      </p:childTnLst>
                    </p:cTn>
                  </p:par>
                </p:childTnLst>
              </p:cTn>
              <p:nextCondLst>
                <p:cond evt="onClick" delay="0">
                  <p:tgtEl>
                    <p:spTgt spid="20"/>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CDADF-B6ED-0151-10E4-C96C5E50FC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58D07C-11A2-6DB5-CE0B-A1DD79614C28}"/>
              </a:ext>
            </a:extLst>
          </p:cNvPr>
          <p:cNvSpPr>
            <a:spLocks noGrp="1"/>
          </p:cNvSpPr>
          <p:nvPr>
            <p:ph type="title"/>
          </p:nvPr>
        </p:nvSpPr>
        <p:spPr>
          <a:xfrm>
            <a:off x="648875" y="196315"/>
            <a:ext cx="10726744" cy="965477"/>
          </a:xfrm>
        </p:spPr>
        <p:txBody>
          <a:bodyPr rtlCol="0">
            <a:normAutofit/>
          </a:bodyPr>
          <a:lstStyle/>
          <a:p>
            <a:pPr algn="ctr"/>
            <a:r>
              <a:rPr lang="en-GB" noProof="1"/>
              <a:t>Is nuclear power safe?</a:t>
            </a:r>
          </a:p>
        </p:txBody>
      </p:sp>
      <p:sp>
        <p:nvSpPr>
          <p:cNvPr id="3" name="Content Placeholder 2">
            <a:extLst>
              <a:ext uri="{FF2B5EF4-FFF2-40B4-BE49-F238E27FC236}">
                <a16:creationId xmlns:a16="http://schemas.microsoft.com/office/drawing/2014/main" id="{6BD89783-40AB-10F1-F0FB-E9516DE959E1}"/>
              </a:ext>
            </a:extLst>
          </p:cNvPr>
          <p:cNvSpPr>
            <a:spLocks noGrp="1"/>
          </p:cNvSpPr>
          <p:nvPr>
            <p:ph idx="1"/>
          </p:nvPr>
        </p:nvSpPr>
        <p:spPr>
          <a:xfrm>
            <a:off x="131210" y="1091012"/>
            <a:ext cx="3979985" cy="1321510"/>
          </a:xfrm>
        </p:spPr>
        <p:txBody>
          <a:bodyPr rtlCol="0">
            <a:normAutofit/>
          </a:bodyPr>
          <a:lstStyle/>
          <a:p>
            <a:pPr algn="ctr"/>
            <a:r>
              <a:rPr lang="en-GB" noProof="1"/>
              <a:t>Obviously, there isn’t a 1 in 12 chance of nuclear power stations exploding!</a:t>
            </a:r>
          </a:p>
          <a:p>
            <a:pPr algn="ctr"/>
            <a:r>
              <a:rPr lang="en-GB" noProof="1"/>
              <a:t>But how safe are they? </a:t>
            </a:r>
          </a:p>
        </p:txBody>
      </p:sp>
      <p:sp>
        <p:nvSpPr>
          <p:cNvPr id="5" name="Content Placeholder 2">
            <a:extLst>
              <a:ext uri="{FF2B5EF4-FFF2-40B4-BE49-F238E27FC236}">
                <a16:creationId xmlns:a16="http://schemas.microsoft.com/office/drawing/2014/main" id="{E3495CEA-741C-394A-1E0C-BAC05D028BDD}"/>
              </a:ext>
            </a:extLst>
          </p:cNvPr>
          <p:cNvSpPr txBox="1">
            <a:spLocks/>
          </p:cNvSpPr>
          <p:nvPr/>
        </p:nvSpPr>
        <p:spPr>
          <a:xfrm>
            <a:off x="161888" y="6465099"/>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b="1" noProof="1"/>
              <a:t>How much power </a:t>
            </a:r>
            <a:r>
              <a:rPr lang="en-GB" sz="1400" noProof="1"/>
              <a:t>does </a:t>
            </a:r>
            <a:br>
              <a:rPr lang="en-GB" sz="1400" noProof="1"/>
            </a:br>
            <a:r>
              <a:rPr lang="en-GB" sz="1400" noProof="1"/>
              <a:t>an AI server need?</a:t>
            </a:r>
          </a:p>
        </p:txBody>
      </p:sp>
      <p:sp>
        <p:nvSpPr>
          <p:cNvPr id="6" name="Content Placeholder 2">
            <a:extLst>
              <a:ext uri="{FF2B5EF4-FFF2-40B4-BE49-F238E27FC236}">
                <a16:creationId xmlns:a16="http://schemas.microsoft.com/office/drawing/2014/main" id="{3E7656AF-FB56-637E-587C-B68AE0A20327}"/>
              </a:ext>
            </a:extLst>
          </p:cNvPr>
          <p:cNvSpPr txBox="1">
            <a:spLocks/>
          </p:cNvSpPr>
          <p:nvPr/>
        </p:nvSpPr>
        <p:spPr>
          <a:xfrm>
            <a:off x="3003802" y="6465099"/>
            <a:ext cx="3155586"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Where can we get </a:t>
            </a:r>
            <a:br>
              <a:rPr lang="en-GB" sz="1400" noProof="1"/>
            </a:br>
            <a:r>
              <a:rPr lang="en-GB" sz="1400" noProof="1"/>
              <a:t>the </a:t>
            </a:r>
            <a:r>
              <a:rPr lang="en-GB" sz="1400" b="1" noProof="1"/>
              <a:t>power</a:t>
            </a:r>
            <a:r>
              <a:rPr lang="en-GB" sz="1400" noProof="1"/>
              <a:t> from?</a:t>
            </a:r>
          </a:p>
        </p:txBody>
      </p:sp>
      <p:sp>
        <p:nvSpPr>
          <p:cNvPr id="7" name="Content Placeholder 2">
            <a:extLst>
              <a:ext uri="{FF2B5EF4-FFF2-40B4-BE49-F238E27FC236}">
                <a16:creationId xmlns:a16="http://schemas.microsoft.com/office/drawing/2014/main" id="{2EC155BC-95CB-2BE0-745E-B8163A73C29D}"/>
              </a:ext>
            </a:extLst>
          </p:cNvPr>
          <p:cNvSpPr txBox="1">
            <a:spLocks/>
          </p:cNvSpPr>
          <p:nvPr/>
        </p:nvSpPr>
        <p:spPr>
          <a:xfrm>
            <a:off x="6334974" y="6465099"/>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b="1" noProof="1"/>
              <a:t>Where</a:t>
            </a:r>
            <a:r>
              <a:rPr lang="en-GB" sz="1400" noProof="1"/>
              <a:t> should we </a:t>
            </a:r>
            <a:br>
              <a:rPr lang="en-GB" sz="1400" noProof="1"/>
            </a:br>
            <a:r>
              <a:rPr lang="en-GB" sz="1400" noProof="1"/>
              <a:t>put data centres?</a:t>
            </a:r>
          </a:p>
        </p:txBody>
      </p:sp>
      <p:pic>
        <p:nvPicPr>
          <p:cNvPr id="13" name="Picture 12" descr="A black background with a black square&#10;&#10;Description automatically generated with medium confidence">
            <a:extLst>
              <a:ext uri="{FF2B5EF4-FFF2-40B4-BE49-F238E27FC236}">
                <a16:creationId xmlns:a16="http://schemas.microsoft.com/office/drawing/2014/main" id="{0FDD5A6F-F5FA-9AC1-CE2E-812207C6403C}"/>
              </a:ext>
            </a:extLst>
          </p:cNvPr>
          <p:cNvPicPr>
            <a:picLocks noChangeAspect="1"/>
          </p:cNvPicPr>
          <p:nvPr/>
        </p:nvPicPr>
        <p:blipFill>
          <a:blip r:embed="rId4"/>
          <a:srcRect l="7822" r="6704" b="14260"/>
          <a:stretch/>
        </p:blipFill>
        <p:spPr>
          <a:xfrm>
            <a:off x="11314327" y="42961"/>
            <a:ext cx="745630" cy="747941"/>
          </a:xfrm>
          <a:prstGeom prst="rect">
            <a:avLst/>
          </a:prstGeom>
        </p:spPr>
      </p:pic>
      <p:pic>
        <p:nvPicPr>
          <p:cNvPr id="17" name="Picture 16" descr="A black background with a black square&#10;&#10;Description automatically generated with medium confidence">
            <a:extLst>
              <a:ext uri="{FF2B5EF4-FFF2-40B4-BE49-F238E27FC236}">
                <a16:creationId xmlns:a16="http://schemas.microsoft.com/office/drawing/2014/main" id="{5C5FA3A3-6BDC-755A-C92A-B5C2CC4486C3}"/>
              </a:ext>
            </a:extLst>
          </p:cNvPr>
          <p:cNvPicPr>
            <a:picLocks noChangeAspect="1"/>
          </p:cNvPicPr>
          <p:nvPr/>
        </p:nvPicPr>
        <p:blipFill>
          <a:blip r:embed="rId5"/>
          <a:srcRect l="8914" t="6445" r="8382" b="20530"/>
          <a:stretch/>
        </p:blipFill>
        <p:spPr>
          <a:xfrm>
            <a:off x="337954" y="196315"/>
            <a:ext cx="745630" cy="658358"/>
          </a:xfrm>
          <a:prstGeom prst="rect">
            <a:avLst/>
          </a:prstGeom>
        </p:spPr>
      </p:pic>
      <p:grpSp>
        <p:nvGrpSpPr>
          <p:cNvPr id="18" name="Group 17">
            <a:extLst>
              <a:ext uri="{FF2B5EF4-FFF2-40B4-BE49-F238E27FC236}">
                <a16:creationId xmlns:a16="http://schemas.microsoft.com/office/drawing/2014/main" id="{E98FB537-2679-F6D5-8C87-45551145E4D5}"/>
              </a:ext>
            </a:extLst>
          </p:cNvPr>
          <p:cNvGrpSpPr/>
          <p:nvPr/>
        </p:nvGrpSpPr>
        <p:grpSpPr>
          <a:xfrm>
            <a:off x="9374445" y="6485388"/>
            <a:ext cx="2708794" cy="394400"/>
            <a:chOff x="9374445" y="6485388"/>
            <a:chExt cx="2708794" cy="394400"/>
          </a:xfrm>
        </p:grpSpPr>
        <p:sp>
          <p:nvSpPr>
            <p:cNvPr id="19" name="Arrow: Right 18">
              <a:hlinkClick r:id="rId6" action="ppaction://hlinksldjump"/>
              <a:extLst>
                <a:ext uri="{FF2B5EF4-FFF2-40B4-BE49-F238E27FC236}">
                  <a16:creationId xmlns:a16="http://schemas.microsoft.com/office/drawing/2014/main" id="{811ABF7E-76D3-31BF-F812-A3BD9F1EB5B0}"/>
                </a:ext>
              </a:extLst>
            </p:cNvPr>
            <p:cNvSpPr/>
            <p:nvPr/>
          </p:nvSpPr>
          <p:spPr>
            <a:xfrm flipH="1">
              <a:off x="9374445" y="6527321"/>
              <a:ext cx="410037" cy="272695"/>
            </a:xfrm>
            <a:prstGeom prst="rightArrow">
              <a:avLst/>
            </a:prstGeom>
            <a:solidFill>
              <a:schemeClr val="accent5"/>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Content Placeholder 2">
              <a:extLst>
                <a:ext uri="{FF2B5EF4-FFF2-40B4-BE49-F238E27FC236}">
                  <a16:creationId xmlns:a16="http://schemas.microsoft.com/office/drawing/2014/main" id="{8627AD02-9DE5-D5E3-7275-85F42DD2E487}"/>
                </a:ext>
              </a:extLst>
            </p:cNvPr>
            <p:cNvSpPr txBox="1">
              <a:spLocks/>
            </p:cNvSpPr>
            <p:nvPr/>
          </p:nvSpPr>
          <p:spPr>
            <a:xfrm>
              <a:off x="9727449" y="6485388"/>
              <a:ext cx="2355790" cy="394400"/>
            </a:xfrm>
            <a:prstGeom prst="rect">
              <a:avLst/>
            </a:prstGeom>
            <a:noFill/>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600" noProof="1">
                  <a:solidFill>
                    <a:schemeClr val="bg1"/>
                  </a:solidFill>
                </a:rPr>
                <a:t>Back to the questions</a:t>
              </a:r>
            </a:p>
          </p:txBody>
        </p:sp>
      </p:grpSp>
      <p:pic>
        <p:nvPicPr>
          <p:cNvPr id="24" name="Picture 23" descr="A black background with a black square&#10;&#10;Description automatically generated with medium confidence">
            <a:hlinkClick r:id="rId7"/>
            <a:extLst>
              <a:ext uri="{FF2B5EF4-FFF2-40B4-BE49-F238E27FC236}">
                <a16:creationId xmlns:a16="http://schemas.microsoft.com/office/drawing/2014/main" id="{C928786B-6784-E457-4D71-DDD1B1259FB4}"/>
              </a:ext>
            </a:extLst>
          </p:cNvPr>
          <p:cNvPicPr>
            <a:picLocks noChangeAspect="1"/>
          </p:cNvPicPr>
          <p:nvPr/>
        </p:nvPicPr>
        <p:blipFill>
          <a:blip r:embed="rId8"/>
          <a:srcRect l="8449" t="6558" r="8285" b="20870"/>
          <a:stretch/>
        </p:blipFill>
        <p:spPr>
          <a:xfrm>
            <a:off x="386628" y="4508403"/>
            <a:ext cx="798104" cy="695602"/>
          </a:xfrm>
          <a:prstGeom prst="rect">
            <a:avLst/>
          </a:prstGeom>
        </p:spPr>
      </p:pic>
      <p:sp>
        <p:nvSpPr>
          <p:cNvPr id="25" name="Content Placeholder 2">
            <a:extLst>
              <a:ext uri="{FF2B5EF4-FFF2-40B4-BE49-F238E27FC236}">
                <a16:creationId xmlns:a16="http://schemas.microsoft.com/office/drawing/2014/main" id="{68BF4D10-7B66-E178-D259-7C3C44E0AEF2}"/>
              </a:ext>
            </a:extLst>
          </p:cNvPr>
          <p:cNvSpPr txBox="1">
            <a:spLocks/>
          </p:cNvSpPr>
          <p:nvPr/>
        </p:nvSpPr>
        <p:spPr>
          <a:xfrm>
            <a:off x="125643" y="5205206"/>
            <a:ext cx="1336397" cy="723605"/>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t>Our World in Data article on nuclear energy</a:t>
            </a:r>
          </a:p>
        </p:txBody>
      </p:sp>
      <p:sp>
        <p:nvSpPr>
          <p:cNvPr id="29" name="Content Placeholder 2">
            <a:extLst>
              <a:ext uri="{FF2B5EF4-FFF2-40B4-BE49-F238E27FC236}">
                <a16:creationId xmlns:a16="http://schemas.microsoft.com/office/drawing/2014/main" id="{5C698174-A3A9-3CC4-D137-D6A4A38BCD95}"/>
              </a:ext>
            </a:extLst>
          </p:cNvPr>
          <p:cNvSpPr txBox="1">
            <a:spLocks/>
          </p:cNvSpPr>
          <p:nvPr/>
        </p:nvSpPr>
        <p:spPr>
          <a:xfrm>
            <a:off x="1379740" y="5220316"/>
            <a:ext cx="1452885" cy="740774"/>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t>Our Future Energy website for school learners</a:t>
            </a:r>
          </a:p>
        </p:txBody>
      </p:sp>
      <p:sp>
        <p:nvSpPr>
          <p:cNvPr id="30" name="Content Placeholder 2">
            <a:extLst>
              <a:ext uri="{FF2B5EF4-FFF2-40B4-BE49-F238E27FC236}">
                <a16:creationId xmlns:a16="http://schemas.microsoft.com/office/drawing/2014/main" id="{D81914E7-7E2D-A8E8-11A3-DBAB105AC1C9}"/>
              </a:ext>
            </a:extLst>
          </p:cNvPr>
          <p:cNvSpPr txBox="1">
            <a:spLocks/>
          </p:cNvSpPr>
          <p:nvPr/>
        </p:nvSpPr>
        <p:spPr>
          <a:xfrm>
            <a:off x="4911350" y="5597136"/>
            <a:ext cx="2369300" cy="602335"/>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noProof="1"/>
              <a:t>5 min video on nuclear power (then 3 min pro and con videos)</a:t>
            </a:r>
          </a:p>
        </p:txBody>
      </p:sp>
      <p:pic>
        <p:nvPicPr>
          <p:cNvPr id="31" name="Picture 30" descr="A black background with a black square&#10;&#10;AI-generated content may be incorrect.">
            <a:hlinkClick r:id="rId9"/>
            <a:extLst>
              <a:ext uri="{FF2B5EF4-FFF2-40B4-BE49-F238E27FC236}">
                <a16:creationId xmlns:a16="http://schemas.microsoft.com/office/drawing/2014/main" id="{C61EC37D-3C09-A926-EDB5-E5EE0A570958}"/>
              </a:ext>
            </a:extLst>
          </p:cNvPr>
          <p:cNvPicPr>
            <a:picLocks noChangeAspect="1"/>
          </p:cNvPicPr>
          <p:nvPr/>
        </p:nvPicPr>
        <p:blipFill>
          <a:blip r:embed="rId10"/>
          <a:srcRect l="15181" t="15789" r="13348" b="31045"/>
          <a:stretch/>
        </p:blipFill>
        <p:spPr>
          <a:xfrm>
            <a:off x="4261393" y="5597136"/>
            <a:ext cx="638325" cy="474832"/>
          </a:xfrm>
          <a:prstGeom prst="rect">
            <a:avLst/>
          </a:prstGeom>
        </p:spPr>
      </p:pic>
      <p:pic>
        <p:nvPicPr>
          <p:cNvPr id="33" name="Picture 32" descr="A graph of electricity production&#10;&#10;AI-generated content may be incorrect.">
            <a:hlinkClick r:id="rId11"/>
            <a:extLst>
              <a:ext uri="{FF2B5EF4-FFF2-40B4-BE49-F238E27FC236}">
                <a16:creationId xmlns:a16="http://schemas.microsoft.com/office/drawing/2014/main" id="{B539904F-2336-DBAA-3BE0-CD3478AA3D61}"/>
              </a:ext>
            </a:extLst>
          </p:cNvPr>
          <p:cNvPicPr>
            <a:picLocks noChangeAspect="1"/>
          </p:cNvPicPr>
          <p:nvPr/>
        </p:nvPicPr>
        <p:blipFill>
          <a:blip r:embed="rId12"/>
          <a:srcRect b="18499"/>
          <a:stretch/>
        </p:blipFill>
        <p:spPr>
          <a:xfrm>
            <a:off x="648875" y="2346222"/>
            <a:ext cx="3007063" cy="1993069"/>
          </a:xfrm>
          <a:prstGeom prst="rect">
            <a:avLst/>
          </a:prstGeom>
        </p:spPr>
      </p:pic>
      <p:pic>
        <p:nvPicPr>
          <p:cNvPr id="35" name="Picture 34" descr="A black background with a black square&#10;&#10;AI-generated content may be incorrect.">
            <a:hlinkClick r:id="rId13"/>
            <a:extLst>
              <a:ext uri="{FF2B5EF4-FFF2-40B4-BE49-F238E27FC236}">
                <a16:creationId xmlns:a16="http://schemas.microsoft.com/office/drawing/2014/main" id="{F55CADF5-F512-590E-B09D-A142D861A5DF}"/>
              </a:ext>
            </a:extLst>
          </p:cNvPr>
          <p:cNvPicPr>
            <a:picLocks noChangeAspect="1"/>
          </p:cNvPicPr>
          <p:nvPr/>
        </p:nvPicPr>
        <p:blipFill>
          <a:blip r:embed="rId14"/>
          <a:srcRect l="8686" t="5172" r="7939" b="19655"/>
          <a:stretch/>
        </p:blipFill>
        <p:spPr>
          <a:xfrm>
            <a:off x="1745562" y="4592713"/>
            <a:ext cx="714036" cy="643785"/>
          </a:xfrm>
          <a:prstGeom prst="rect">
            <a:avLst/>
          </a:prstGeom>
        </p:spPr>
      </p:pic>
      <p:pic>
        <p:nvPicPr>
          <p:cNvPr id="36" name="Online Media 35" title="Nuclear Energy Explained: How does it work? 1/3">
            <a:hlinkClick r:id="" action="ppaction://media"/>
            <a:extLst>
              <a:ext uri="{FF2B5EF4-FFF2-40B4-BE49-F238E27FC236}">
                <a16:creationId xmlns:a16="http://schemas.microsoft.com/office/drawing/2014/main" id="{C81081AF-35FE-CD1B-44B5-D01536C96A44}"/>
              </a:ext>
            </a:extLst>
          </p:cNvPr>
          <p:cNvPicPr>
            <a:picLocks noRot="1" noChangeAspect="1"/>
          </p:cNvPicPr>
          <p:nvPr>
            <a:videoFile r:link="rId1"/>
          </p:nvPr>
        </p:nvPicPr>
        <p:blipFill>
          <a:blip r:embed="rId15"/>
          <a:stretch>
            <a:fillRect/>
          </a:stretch>
        </p:blipFill>
        <p:spPr>
          <a:xfrm>
            <a:off x="4256830" y="1146030"/>
            <a:ext cx="7658325" cy="4326954"/>
          </a:xfrm>
          <a:prstGeom prst="rect">
            <a:avLst/>
          </a:prstGeom>
        </p:spPr>
      </p:pic>
      <p:pic>
        <p:nvPicPr>
          <p:cNvPr id="37" name="Picture 36" descr="A black background with a black square&#10;&#10;AI-generated content may be incorrect.">
            <a:hlinkClick r:id="rId16"/>
            <a:extLst>
              <a:ext uri="{FF2B5EF4-FFF2-40B4-BE49-F238E27FC236}">
                <a16:creationId xmlns:a16="http://schemas.microsoft.com/office/drawing/2014/main" id="{E6916325-82F0-E151-7674-F701224CF6DD}"/>
              </a:ext>
            </a:extLst>
          </p:cNvPr>
          <p:cNvPicPr>
            <a:picLocks noChangeAspect="1"/>
          </p:cNvPicPr>
          <p:nvPr/>
        </p:nvPicPr>
        <p:blipFill>
          <a:blip r:embed="rId10"/>
          <a:srcRect l="15181" t="15789" r="13348" b="31045"/>
          <a:stretch/>
        </p:blipFill>
        <p:spPr>
          <a:xfrm>
            <a:off x="3085560" y="4599138"/>
            <a:ext cx="813133" cy="604867"/>
          </a:xfrm>
          <a:prstGeom prst="rect">
            <a:avLst/>
          </a:prstGeom>
        </p:spPr>
      </p:pic>
      <p:sp>
        <p:nvSpPr>
          <p:cNvPr id="38" name="Content Placeholder 2">
            <a:extLst>
              <a:ext uri="{FF2B5EF4-FFF2-40B4-BE49-F238E27FC236}">
                <a16:creationId xmlns:a16="http://schemas.microsoft.com/office/drawing/2014/main" id="{60358433-5902-8B51-D085-6B8F5B0A18AC}"/>
              </a:ext>
            </a:extLst>
          </p:cNvPr>
          <p:cNvSpPr txBox="1">
            <a:spLocks/>
          </p:cNvSpPr>
          <p:nvPr/>
        </p:nvSpPr>
        <p:spPr>
          <a:xfrm>
            <a:off x="2727424" y="5213191"/>
            <a:ext cx="1529406" cy="73278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t>30 min video what happened to nuclear energy</a:t>
            </a:r>
          </a:p>
        </p:txBody>
      </p:sp>
      <p:sp>
        <p:nvSpPr>
          <p:cNvPr id="4" name="Rectangle 3">
            <a:hlinkClick r:id="rId17" action="ppaction://hlinksldjump"/>
            <a:extLst>
              <a:ext uri="{FF2B5EF4-FFF2-40B4-BE49-F238E27FC236}">
                <a16:creationId xmlns:a16="http://schemas.microsoft.com/office/drawing/2014/main" id="{6A1CF50A-2C16-64A6-C4E0-C67F6C7A61F9}"/>
              </a:ext>
            </a:extLst>
          </p:cNvPr>
          <p:cNvSpPr/>
          <p:nvPr/>
        </p:nvSpPr>
        <p:spPr>
          <a:xfrm>
            <a:off x="1523" y="6485388"/>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hlinkClick r:id="rId18" action="ppaction://hlinksldjump"/>
            <a:extLst>
              <a:ext uri="{FF2B5EF4-FFF2-40B4-BE49-F238E27FC236}">
                <a16:creationId xmlns:a16="http://schemas.microsoft.com/office/drawing/2014/main" id="{5BA1EDCD-3E0E-6DDD-CF3F-09EEC57AC270}"/>
              </a:ext>
            </a:extLst>
          </p:cNvPr>
          <p:cNvSpPr/>
          <p:nvPr/>
        </p:nvSpPr>
        <p:spPr>
          <a:xfrm>
            <a:off x="3054212" y="6482664"/>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hlinkClick r:id="rId19" action="ppaction://hlinksldjump"/>
            <a:extLst>
              <a:ext uri="{FF2B5EF4-FFF2-40B4-BE49-F238E27FC236}">
                <a16:creationId xmlns:a16="http://schemas.microsoft.com/office/drawing/2014/main" id="{A2816446-ED5D-95C8-6367-5EB1EC09B06B}"/>
              </a:ext>
            </a:extLst>
          </p:cNvPr>
          <p:cNvSpPr/>
          <p:nvPr/>
        </p:nvSpPr>
        <p:spPr>
          <a:xfrm>
            <a:off x="6120665" y="6482664"/>
            <a:ext cx="3009268"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hlinkClick r:id="rId6" action="ppaction://hlinksldjump"/>
            <a:extLst>
              <a:ext uri="{FF2B5EF4-FFF2-40B4-BE49-F238E27FC236}">
                <a16:creationId xmlns:a16="http://schemas.microsoft.com/office/drawing/2014/main" id="{211C2A70-07BC-1E8A-391B-27D73119BD26}"/>
              </a:ext>
            </a:extLst>
          </p:cNvPr>
          <p:cNvSpPr/>
          <p:nvPr/>
        </p:nvSpPr>
        <p:spPr>
          <a:xfrm>
            <a:off x="9137789" y="6482229"/>
            <a:ext cx="3052687"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749279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6"/>
                </p:tgtEl>
              </p:cMediaNode>
            </p:video>
            <p:seq concurrent="1" nextAc="seek">
              <p:cTn id="8" restart="whenNotActive" fill="hold" evtFilter="cancelBubble" nodeType="interactiveSeq">
                <p:stCondLst>
                  <p:cond evt="onClick" delay="0">
                    <p:tgtEl>
                      <p:spTgt spid="3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6"/>
                                        </p:tgtEl>
                                      </p:cBhvr>
                                    </p:cmd>
                                  </p:childTnLst>
                                </p:cTn>
                              </p:par>
                            </p:childTnLst>
                          </p:cTn>
                        </p:par>
                      </p:childTnLst>
                    </p:cTn>
                  </p:par>
                </p:childTnLst>
              </p:cTn>
              <p:nextCondLst>
                <p:cond evt="onClick" delay="0">
                  <p:tgtEl>
                    <p:spTgt spid="3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0C17D-3262-EC2D-CA48-FE63B9249C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B9D033-33F4-70BE-CEC3-8B456B4BAE07}"/>
              </a:ext>
            </a:extLst>
          </p:cNvPr>
          <p:cNvSpPr>
            <a:spLocks noGrp="1"/>
          </p:cNvSpPr>
          <p:nvPr>
            <p:ph type="title"/>
          </p:nvPr>
        </p:nvSpPr>
        <p:spPr>
          <a:xfrm>
            <a:off x="648875" y="196315"/>
            <a:ext cx="10726744" cy="965477"/>
          </a:xfrm>
        </p:spPr>
        <p:txBody>
          <a:bodyPr rtlCol="0">
            <a:normAutofit/>
          </a:bodyPr>
          <a:lstStyle/>
          <a:p>
            <a:pPr algn="ctr"/>
            <a:r>
              <a:rPr lang="en-GB" noProof="1"/>
              <a:t>Where can we get the </a:t>
            </a:r>
            <a:r>
              <a:rPr lang="en-GB" b="1" noProof="1"/>
              <a:t>power</a:t>
            </a:r>
            <a:r>
              <a:rPr lang="en-GB" noProof="1"/>
              <a:t> from?</a:t>
            </a:r>
          </a:p>
        </p:txBody>
      </p:sp>
      <p:sp>
        <p:nvSpPr>
          <p:cNvPr id="3" name="Content Placeholder 2">
            <a:extLst>
              <a:ext uri="{FF2B5EF4-FFF2-40B4-BE49-F238E27FC236}">
                <a16:creationId xmlns:a16="http://schemas.microsoft.com/office/drawing/2014/main" id="{2FF15CCF-5BC6-19DB-350D-03408340B4BE}"/>
              </a:ext>
            </a:extLst>
          </p:cNvPr>
          <p:cNvSpPr>
            <a:spLocks noGrp="1"/>
          </p:cNvSpPr>
          <p:nvPr>
            <p:ph idx="1"/>
          </p:nvPr>
        </p:nvSpPr>
        <p:spPr>
          <a:xfrm>
            <a:off x="307401" y="1196719"/>
            <a:ext cx="2731284" cy="1661715"/>
          </a:xfrm>
        </p:spPr>
        <p:txBody>
          <a:bodyPr rtlCol="0">
            <a:normAutofit fontScale="92500" lnSpcReduction="20000"/>
          </a:bodyPr>
          <a:lstStyle/>
          <a:p>
            <a:pPr algn="ctr"/>
            <a:r>
              <a:rPr lang="en-GB" noProof="1"/>
              <a:t>Can renewable sources of energy cope with the increased demand?</a:t>
            </a:r>
          </a:p>
          <a:p>
            <a:pPr algn="ctr"/>
            <a:r>
              <a:rPr lang="en-GB" noProof="1"/>
              <a:t>Should we use more nuclear power?</a:t>
            </a:r>
          </a:p>
          <a:p>
            <a:pPr algn="ctr"/>
            <a:endParaRPr lang="en-GB" noProof="1"/>
          </a:p>
        </p:txBody>
      </p:sp>
      <p:sp>
        <p:nvSpPr>
          <p:cNvPr id="4" name="Content Placeholder 2">
            <a:extLst>
              <a:ext uri="{FF2B5EF4-FFF2-40B4-BE49-F238E27FC236}">
                <a16:creationId xmlns:a16="http://schemas.microsoft.com/office/drawing/2014/main" id="{9623D950-E38C-8542-643E-3B54B4BD6B89}"/>
              </a:ext>
            </a:extLst>
          </p:cNvPr>
          <p:cNvSpPr txBox="1">
            <a:spLocks/>
          </p:cNvSpPr>
          <p:nvPr/>
        </p:nvSpPr>
        <p:spPr>
          <a:xfrm>
            <a:off x="195855" y="6565054"/>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Is </a:t>
            </a:r>
            <a:r>
              <a:rPr lang="en-GB" sz="1400" b="1" noProof="1"/>
              <a:t>nuclear</a:t>
            </a:r>
            <a:r>
              <a:rPr lang="en-GB" sz="1400" noProof="1"/>
              <a:t> power safe?</a:t>
            </a:r>
          </a:p>
        </p:txBody>
      </p:sp>
      <p:sp>
        <p:nvSpPr>
          <p:cNvPr id="8" name="Content Placeholder 2">
            <a:extLst>
              <a:ext uri="{FF2B5EF4-FFF2-40B4-BE49-F238E27FC236}">
                <a16:creationId xmlns:a16="http://schemas.microsoft.com/office/drawing/2014/main" id="{5EB2FAD7-EACA-F06F-858D-E250B519A55F}"/>
              </a:ext>
            </a:extLst>
          </p:cNvPr>
          <p:cNvSpPr txBox="1">
            <a:spLocks/>
          </p:cNvSpPr>
          <p:nvPr/>
        </p:nvSpPr>
        <p:spPr>
          <a:xfrm>
            <a:off x="3038685" y="6476010"/>
            <a:ext cx="3155586"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b="1" noProof="1"/>
              <a:t>How much power </a:t>
            </a:r>
            <a:r>
              <a:rPr lang="en-GB" sz="1400" noProof="1"/>
              <a:t>does </a:t>
            </a:r>
            <a:br>
              <a:rPr lang="en-GB" sz="1400" noProof="1"/>
            </a:br>
            <a:r>
              <a:rPr lang="en-GB" sz="1400" noProof="1"/>
              <a:t>an AI server need?</a:t>
            </a:r>
          </a:p>
        </p:txBody>
      </p:sp>
      <p:sp>
        <p:nvSpPr>
          <p:cNvPr id="10" name="Content Placeholder 2">
            <a:extLst>
              <a:ext uri="{FF2B5EF4-FFF2-40B4-BE49-F238E27FC236}">
                <a16:creationId xmlns:a16="http://schemas.microsoft.com/office/drawing/2014/main" id="{773CE972-E875-9F79-F471-BE1F8E82D901}"/>
              </a:ext>
            </a:extLst>
          </p:cNvPr>
          <p:cNvSpPr txBox="1">
            <a:spLocks/>
          </p:cNvSpPr>
          <p:nvPr/>
        </p:nvSpPr>
        <p:spPr>
          <a:xfrm>
            <a:off x="6311842" y="6476010"/>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b="1" noProof="1"/>
              <a:t>Where</a:t>
            </a:r>
            <a:r>
              <a:rPr lang="en-GB" sz="1400" noProof="1"/>
              <a:t> should we </a:t>
            </a:r>
            <a:br>
              <a:rPr lang="en-GB" sz="1400" noProof="1"/>
            </a:br>
            <a:r>
              <a:rPr lang="en-GB" sz="1400" noProof="1"/>
              <a:t>put data centres?</a:t>
            </a: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FA14ECA5-D48D-4EC4-E557-90C5F030B8E8}"/>
              </a:ext>
            </a:extLst>
          </p:cNvPr>
          <p:cNvPicPr>
            <a:picLocks noChangeAspect="1"/>
          </p:cNvPicPr>
          <p:nvPr/>
        </p:nvPicPr>
        <p:blipFill>
          <a:blip r:embed="rId4"/>
          <a:srcRect l="6483" t="384" r="7123" b="14650"/>
          <a:stretch/>
        </p:blipFill>
        <p:spPr>
          <a:xfrm>
            <a:off x="11172636" y="120115"/>
            <a:ext cx="910603" cy="895556"/>
          </a:xfrm>
          <a:prstGeom prst="rect">
            <a:avLst/>
          </a:prstGeom>
        </p:spPr>
      </p:pic>
      <p:pic>
        <p:nvPicPr>
          <p:cNvPr id="6" name="Picture 5" descr="A black background with a black square&#10;&#10;Description automatically generated with medium confidence">
            <a:extLst>
              <a:ext uri="{FF2B5EF4-FFF2-40B4-BE49-F238E27FC236}">
                <a16:creationId xmlns:a16="http://schemas.microsoft.com/office/drawing/2014/main" id="{7B23CDCB-0AFE-9A53-933B-419220AF37DA}"/>
              </a:ext>
            </a:extLst>
          </p:cNvPr>
          <p:cNvPicPr>
            <a:picLocks noChangeAspect="1"/>
          </p:cNvPicPr>
          <p:nvPr/>
        </p:nvPicPr>
        <p:blipFill>
          <a:blip r:embed="rId5"/>
          <a:srcRect l="8068" t="5586" r="6729" b="19755"/>
          <a:stretch/>
        </p:blipFill>
        <p:spPr>
          <a:xfrm>
            <a:off x="158655" y="196315"/>
            <a:ext cx="703656" cy="616577"/>
          </a:xfrm>
          <a:prstGeom prst="rect">
            <a:avLst/>
          </a:prstGeom>
        </p:spPr>
      </p:pic>
      <p:grpSp>
        <p:nvGrpSpPr>
          <p:cNvPr id="11" name="Group 10">
            <a:extLst>
              <a:ext uri="{FF2B5EF4-FFF2-40B4-BE49-F238E27FC236}">
                <a16:creationId xmlns:a16="http://schemas.microsoft.com/office/drawing/2014/main" id="{62447465-0D0F-962B-9866-DAA2DD71D372}"/>
              </a:ext>
            </a:extLst>
          </p:cNvPr>
          <p:cNvGrpSpPr/>
          <p:nvPr/>
        </p:nvGrpSpPr>
        <p:grpSpPr>
          <a:xfrm>
            <a:off x="9374445" y="6485388"/>
            <a:ext cx="2708794" cy="394400"/>
            <a:chOff x="9374445" y="6485388"/>
            <a:chExt cx="2708794" cy="394400"/>
          </a:xfrm>
        </p:grpSpPr>
        <p:sp>
          <p:nvSpPr>
            <p:cNvPr id="12" name="Arrow: Right 11">
              <a:hlinkClick r:id="rId6" action="ppaction://hlinksldjump"/>
              <a:extLst>
                <a:ext uri="{FF2B5EF4-FFF2-40B4-BE49-F238E27FC236}">
                  <a16:creationId xmlns:a16="http://schemas.microsoft.com/office/drawing/2014/main" id="{8783AD76-5459-DCC2-783D-12E41C0D8B2D}"/>
                </a:ext>
              </a:extLst>
            </p:cNvPr>
            <p:cNvSpPr/>
            <p:nvPr/>
          </p:nvSpPr>
          <p:spPr>
            <a:xfrm flipH="1">
              <a:off x="9374445" y="6527321"/>
              <a:ext cx="410037" cy="272695"/>
            </a:xfrm>
            <a:prstGeom prst="rightArrow">
              <a:avLst/>
            </a:prstGeom>
            <a:solidFill>
              <a:schemeClr val="accent5"/>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Content Placeholder 2">
              <a:extLst>
                <a:ext uri="{FF2B5EF4-FFF2-40B4-BE49-F238E27FC236}">
                  <a16:creationId xmlns:a16="http://schemas.microsoft.com/office/drawing/2014/main" id="{AAC8060B-5D41-6C8A-BCE7-4FA8254AAAEE}"/>
                </a:ext>
              </a:extLst>
            </p:cNvPr>
            <p:cNvSpPr txBox="1">
              <a:spLocks/>
            </p:cNvSpPr>
            <p:nvPr/>
          </p:nvSpPr>
          <p:spPr>
            <a:xfrm>
              <a:off x="9727449" y="6485388"/>
              <a:ext cx="2355790" cy="394400"/>
            </a:xfrm>
            <a:prstGeom prst="rect">
              <a:avLst/>
            </a:prstGeom>
            <a:noFill/>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600" noProof="1">
                  <a:solidFill>
                    <a:schemeClr val="bg1"/>
                  </a:solidFill>
                </a:rPr>
                <a:t>Back to the questions</a:t>
              </a:r>
            </a:p>
          </p:txBody>
        </p:sp>
      </p:grpSp>
      <p:pic>
        <p:nvPicPr>
          <p:cNvPr id="14" name="Online Media 13" title="AI power demand could stifle industry's growth | FT Energy Source">
            <a:hlinkClick r:id="" action="ppaction://media"/>
            <a:extLst>
              <a:ext uri="{FF2B5EF4-FFF2-40B4-BE49-F238E27FC236}">
                <a16:creationId xmlns:a16="http://schemas.microsoft.com/office/drawing/2014/main" id="{4AAFEF27-2563-88B0-118C-3918DFE9D6FD}"/>
              </a:ext>
            </a:extLst>
          </p:cNvPr>
          <p:cNvPicPr>
            <a:picLocks noRot="1" noChangeAspect="1"/>
          </p:cNvPicPr>
          <p:nvPr>
            <a:videoFile r:link="rId1"/>
          </p:nvPr>
        </p:nvPicPr>
        <p:blipFill>
          <a:blip r:embed="rId7"/>
          <a:stretch>
            <a:fillRect/>
          </a:stretch>
        </p:blipFill>
        <p:spPr>
          <a:xfrm>
            <a:off x="3352970" y="1139734"/>
            <a:ext cx="8338416" cy="4711205"/>
          </a:xfrm>
          <a:prstGeom prst="rect">
            <a:avLst/>
          </a:prstGeom>
        </p:spPr>
      </p:pic>
      <p:pic>
        <p:nvPicPr>
          <p:cNvPr id="15" name="Picture 14" descr="A black background with a black square&#10;&#10;AI-generated content may be incorrect.">
            <a:hlinkClick r:id="rId8"/>
            <a:extLst>
              <a:ext uri="{FF2B5EF4-FFF2-40B4-BE49-F238E27FC236}">
                <a16:creationId xmlns:a16="http://schemas.microsoft.com/office/drawing/2014/main" id="{7BC413E9-1B26-DCEF-A9C5-0A93CC92C171}"/>
              </a:ext>
            </a:extLst>
          </p:cNvPr>
          <p:cNvPicPr>
            <a:picLocks noChangeAspect="1"/>
          </p:cNvPicPr>
          <p:nvPr/>
        </p:nvPicPr>
        <p:blipFill>
          <a:blip r:embed="rId9"/>
          <a:srcRect l="15181" t="15789" r="13348" b="31045"/>
          <a:stretch/>
        </p:blipFill>
        <p:spPr>
          <a:xfrm>
            <a:off x="496302" y="3185507"/>
            <a:ext cx="813133" cy="604867"/>
          </a:xfrm>
          <a:prstGeom prst="rect">
            <a:avLst/>
          </a:prstGeom>
        </p:spPr>
      </p:pic>
      <p:sp>
        <p:nvSpPr>
          <p:cNvPr id="16" name="Content Placeholder 2">
            <a:extLst>
              <a:ext uri="{FF2B5EF4-FFF2-40B4-BE49-F238E27FC236}">
                <a16:creationId xmlns:a16="http://schemas.microsoft.com/office/drawing/2014/main" id="{2C8EBC88-568E-7F5F-BA94-C50E38F0FF38}"/>
              </a:ext>
            </a:extLst>
          </p:cNvPr>
          <p:cNvSpPr txBox="1">
            <a:spLocks/>
          </p:cNvSpPr>
          <p:nvPr/>
        </p:nvSpPr>
        <p:spPr>
          <a:xfrm>
            <a:off x="152356" y="3843970"/>
            <a:ext cx="1529406" cy="73278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t>9 min Vox video on if clean energy can handle the AI boom</a:t>
            </a:r>
          </a:p>
        </p:txBody>
      </p:sp>
      <p:sp>
        <p:nvSpPr>
          <p:cNvPr id="17" name="Content Placeholder 2">
            <a:extLst>
              <a:ext uri="{FF2B5EF4-FFF2-40B4-BE49-F238E27FC236}">
                <a16:creationId xmlns:a16="http://schemas.microsoft.com/office/drawing/2014/main" id="{F8C961B6-1363-309B-ABB7-A57C4D644F9B}"/>
              </a:ext>
            </a:extLst>
          </p:cNvPr>
          <p:cNvSpPr txBox="1">
            <a:spLocks/>
          </p:cNvSpPr>
          <p:nvPr/>
        </p:nvSpPr>
        <p:spPr>
          <a:xfrm>
            <a:off x="3991295" y="5924986"/>
            <a:ext cx="1529406" cy="602335"/>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noProof="1"/>
              <a:t>3 min video AI’s energy demands</a:t>
            </a:r>
          </a:p>
        </p:txBody>
      </p:sp>
      <p:pic>
        <p:nvPicPr>
          <p:cNvPr id="18" name="Picture 17" descr="A black background with a black square&#10;&#10;AI-generated content may be incorrect.">
            <a:hlinkClick r:id="rId10"/>
            <a:extLst>
              <a:ext uri="{FF2B5EF4-FFF2-40B4-BE49-F238E27FC236}">
                <a16:creationId xmlns:a16="http://schemas.microsoft.com/office/drawing/2014/main" id="{45C7170C-F851-2BA4-9769-E86751E6DE0F}"/>
              </a:ext>
            </a:extLst>
          </p:cNvPr>
          <p:cNvPicPr>
            <a:picLocks noChangeAspect="1"/>
          </p:cNvPicPr>
          <p:nvPr/>
        </p:nvPicPr>
        <p:blipFill>
          <a:blip r:embed="rId9"/>
          <a:srcRect l="15181" t="15789" r="13348" b="31045"/>
          <a:stretch/>
        </p:blipFill>
        <p:spPr>
          <a:xfrm>
            <a:off x="3352970" y="5917293"/>
            <a:ext cx="638325" cy="474832"/>
          </a:xfrm>
          <a:prstGeom prst="rect">
            <a:avLst/>
          </a:prstGeom>
        </p:spPr>
      </p:pic>
      <p:pic>
        <p:nvPicPr>
          <p:cNvPr id="20" name="Picture 19" descr="A black background with a black square&#10;&#10;Description automatically generated with medium confidence">
            <a:hlinkClick r:id="rId11"/>
            <a:extLst>
              <a:ext uri="{FF2B5EF4-FFF2-40B4-BE49-F238E27FC236}">
                <a16:creationId xmlns:a16="http://schemas.microsoft.com/office/drawing/2014/main" id="{FBE1AB68-C235-E249-649E-B0A573FB14CA}"/>
              </a:ext>
            </a:extLst>
          </p:cNvPr>
          <p:cNvPicPr>
            <a:picLocks noChangeAspect="1"/>
          </p:cNvPicPr>
          <p:nvPr/>
        </p:nvPicPr>
        <p:blipFill>
          <a:blip r:embed="rId12"/>
          <a:srcRect l="8449" t="6558" r="8285" b="20870"/>
          <a:stretch/>
        </p:blipFill>
        <p:spPr>
          <a:xfrm>
            <a:off x="1963273" y="3124384"/>
            <a:ext cx="798104" cy="695602"/>
          </a:xfrm>
          <a:prstGeom prst="rect">
            <a:avLst/>
          </a:prstGeom>
        </p:spPr>
      </p:pic>
      <p:sp>
        <p:nvSpPr>
          <p:cNvPr id="24" name="Content Placeholder 2">
            <a:extLst>
              <a:ext uri="{FF2B5EF4-FFF2-40B4-BE49-F238E27FC236}">
                <a16:creationId xmlns:a16="http://schemas.microsoft.com/office/drawing/2014/main" id="{AC0CC112-EA20-E9E5-DB81-23C0AC40CC17}"/>
              </a:ext>
            </a:extLst>
          </p:cNvPr>
          <p:cNvSpPr txBox="1">
            <a:spLocks/>
          </p:cNvSpPr>
          <p:nvPr/>
        </p:nvSpPr>
        <p:spPr>
          <a:xfrm>
            <a:off x="1702288" y="3821187"/>
            <a:ext cx="1336397" cy="95974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t>Our World in Data article on safety of energy sources</a:t>
            </a:r>
          </a:p>
        </p:txBody>
      </p:sp>
      <p:sp>
        <p:nvSpPr>
          <p:cNvPr id="7" name="Rectangle 6">
            <a:hlinkClick r:id="rId13" action="ppaction://hlinksldjump"/>
            <a:extLst>
              <a:ext uri="{FF2B5EF4-FFF2-40B4-BE49-F238E27FC236}">
                <a16:creationId xmlns:a16="http://schemas.microsoft.com/office/drawing/2014/main" id="{19DADDC3-B496-B019-04FA-45A5A8512729}"/>
              </a:ext>
            </a:extLst>
          </p:cNvPr>
          <p:cNvSpPr/>
          <p:nvPr/>
        </p:nvSpPr>
        <p:spPr>
          <a:xfrm>
            <a:off x="1523" y="6485388"/>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hlinkClick r:id="rId14" action="ppaction://hlinksldjump"/>
            <a:extLst>
              <a:ext uri="{FF2B5EF4-FFF2-40B4-BE49-F238E27FC236}">
                <a16:creationId xmlns:a16="http://schemas.microsoft.com/office/drawing/2014/main" id="{862547D7-17C8-2D42-1D27-DC03034C07B0}"/>
              </a:ext>
            </a:extLst>
          </p:cNvPr>
          <p:cNvSpPr/>
          <p:nvPr/>
        </p:nvSpPr>
        <p:spPr>
          <a:xfrm>
            <a:off x="3054212" y="6482664"/>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hlinkClick r:id="rId15" action="ppaction://hlinksldjump"/>
            <a:extLst>
              <a:ext uri="{FF2B5EF4-FFF2-40B4-BE49-F238E27FC236}">
                <a16:creationId xmlns:a16="http://schemas.microsoft.com/office/drawing/2014/main" id="{6C53C807-6129-258E-E7A2-AA9F463DF9A8}"/>
              </a:ext>
            </a:extLst>
          </p:cNvPr>
          <p:cNvSpPr/>
          <p:nvPr/>
        </p:nvSpPr>
        <p:spPr>
          <a:xfrm>
            <a:off x="6120665" y="6482664"/>
            <a:ext cx="3009268"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hlinkClick r:id="rId6" action="ppaction://hlinksldjump"/>
            <a:extLst>
              <a:ext uri="{FF2B5EF4-FFF2-40B4-BE49-F238E27FC236}">
                <a16:creationId xmlns:a16="http://schemas.microsoft.com/office/drawing/2014/main" id="{16AC76BF-05E1-F6AD-EDB9-0B544A9DE549}"/>
              </a:ext>
            </a:extLst>
          </p:cNvPr>
          <p:cNvSpPr/>
          <p:nvPr/>
        </p:nvSpPr>
        <p:spPr>
          <a:xfrm>
            <a:off x="9137789" y="6482229"/>
            <a:ext cx="3052687"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Content Placeholder 2">
            <a:extLst>
              <a:ext uri="{FF2B5EF4-FFF2-40B4-BE49-F238E27FC236}">
                <a16:creationId xmlns:a16="http://schemas.microsoft.com/office/drawing/2014/main" id="{D8D699C2-D856-468F-9FCC-39F15A59E0E3}"/>
              </a:ext>
            </a:extLst>
          </p:cNvPr>
          <p:cNvSpPr txBox="1">
            <a:spLocks/>
          </p:cNvSpPr>
          <p:nvPr/>
        </p:nvSpPr>
        <p:spPr>
          <a:xfrm>
            <a:off x="1165001" y="5489140"/>
            <a:ext cx="919826" cy="647577"/>
          </a:xfrm>
          <a:prstGeom prst="rect">
            <a:avLst/>
          </a:prstGeom>
        </p:spPr>
        <p:txBody>
          <a:bodyPr vert="horz" lIns="91440" tIns="45720" rIns="91440" bIns="45720" rtlCol="0">
            <a:normAutofit lnSpcReduction="10000"/>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t>The Climate Game</a:t>
            </a:r>
          </a:p>
        </p:txBody>
      </p:sp>
      <p:pic>
        <p:nvPicPr>
          <p:cNvPr id="25" name="Picture 24">
            <a:hlinkClick r:id="rId16"/>
            <a:extLst>
              <a:ext uri="{FF2B5EF4-FFF2-40B4-BE49-F238E27FC236}">
                <a16:creationId xmlns:a16="http://schemas.microsoft.com/office/drawing/2014/main" id="{E366A7C5-1A91-4F09-ABAB-60ADBAAF7ED9}"/>
              </a:ext>
            </a:extLst>
          </p:cNvPr>
          <p:cNvPicPr>
            <a:picLocks noChangeAspect="1"/>
          </p:cNvPicPr>
          <p:nvPr/>
        </p:nvPicPr>
        <p:blipFill rotWithShape="1">
          <a:blip r:embed="rId17"/>
          <a:srcRect l="6886" t="8475" r="6065" b="23723"/>
          <a:stretch/>
        </p:blipFill>
        <p:spPr>
          <a:xfrm>
            <a:off x="1169613" y="4785573"/>
            <a:ext cx="910603" cy="709255"/>
          </a:xfrm>
          <a:prstGeom prst="rect">
            <a:avLst/>
          </a:prstGeom>
        </p:spPr>
      </p:pic>
    </p:spTree>
    <p:extLst>
      <p:ext uri="{BB962C8B-B14F-4D97-AF65-F5344CB8AC3E}">
        <p14:creationId xmlns:p14="http://schemas.microsoft.com/office/powerpoint/2010/main" val="30434183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AFC8E-542F-EF38-3794-EDA5F5A687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BFAD57-950F-0261-8DE8-555F86661B34}"/>
              </a:ext>
            </a:extLst>
          </p:cNvPr>
          <p:cNvSpPr>
            <a:spLocks noGrp="1"/>
          </p:cNvSpPr>
          <p:nvPr>
            <p:ph type="title"/>
          </p:nvPr>
        </p:nvSpPr>
        <p:spPr>
          <a:xfrm>
            <a:off x="1003021" y="196315"/>
            <a:ext cx="10839869" cy="965477"/>
          </a:xfrm>
        </p:spPr>
        <p:txBody>
          <a:bodyPr rtlCol="0">
            <a:normAutofit/>
          </a:bodyPr>
          <a:lstStyle/>
          <a:p>
            <a:pPr algn="ctr"/>
            <a:r>
              <a:rPr lang="en-GB" noProof="1"/>
              <a:t>How much power does an AI server use?</a:t>
            </a:r>
          </a:p>
        </p:txBody>
      </p:sp>
      <p:sp>
        <p:nvSpPr>
          <p:cNvPr id="3" name="Content Placeholder 2">
            <a:extLst>
              <a:ext uri="{FF2B5EF4-FFF2-40B4-BE49-F238E27FC236}">
                <a16:creationId xmlns:a16="http://schemas.microsoft.com/office/drawing/2014/main" id="{B479D9EA-0E55-3209-34B2-D092328AA407}"/>
              </a:ext>
            </a:extLst>
          </p:cNvPr>
          <p:cNvSpPr>
            <a:spLocks noGrp="1"/>
          </p:cNvSpPr>
          <p:nvPr>
            <p:ph idx="1"/>
          </p:nvPr>
        </p:nvSpPr>
        <p:spPr>
          <a:xfrm>
            <a:off x="452680" y="1403896"/>
            <a:ext cx="3801897" cy="1810853"/>
          </a:xfrm>
        </p:spPr>
        <p:txBody>
          <a:bodyPr rtlCol="0">
            <a:normAutofit/>
          </a:bodyPr>
          <a:lstStyle/>
          <a:p>
            <a:pPr algn="ctr"/>
            <a:r>
              <a:rPr lang="en-GB" noProof="1"/>
              <a:t>We don’t know!  The big companies do not publish their data.</a:t>
            </a:r>
          </a:p>
          <a:p>
            <a:pPr algn="ctr"/>
            <a:r>
              <a:rPr lang="en-GB" noProof="1"/>
              <a:t>We can try to work it out by studying how much energy different AI systems use.</a:t>
            </a:r>
          </a:p>
        </p:txBody>
      </p:sp>
      <p:sp>
        <p:nvSpPr>
          <p:cNvPr id="4" name="Content Placeholder 2">
            <a:extLst>
              <a:ext uri="{FF2B5EF4-FFF2-40B4-BE49-F238E27FC236}">
                <a16:creationId xmlns:a16="http://schemas.microsoft.com/office/drawing/2014/main" id="{BD196DB2-0F53-0FDF-2641-482B4720360A}"/>
              </a:ext>
            </a:extLst>
          </p:cNvPr>
          <p:cNvSpPr txBox="1">
            <a:spLocks/>
          </p:cNvSpPr>
          <p:nvPr/>
        </p:nvSpPr>
        <p:spPr>
          <a:xfrm>
            <a:off x="206447" y="6569743"/>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Is </a:t>
            </a:r>
            <a:r>
              <a:rPr lang="en-GB" sz="1400" b="1" noProof="1"/>
              <a:t>nuclear</a:t>
            </a:r>
            <a:r>
              <a:rPr lang="en-GB" sz="1400" noProof="1"/>
              <a:t> power safe?</a:t>
            </a:r>
          </a:p>
        </p:txBody>
      </p:sp>
      <p:sp>
        <p:nvSpPr>
          <p:cNvPr id="8" name="Content Placeholder 2">
            <a:extLst>
              <a:ext uri="{FF2B5EF4-FFF2-40B4-BE49-F238E27FC236}">
                <a16:creationId xmlns:a16="http://schemas.microsoft.com/office/drawing/2014/main" id="{007DC5EF-95CE-1E69-01B7-75A23D31F197}"/>
              </a:ext>
            </a:extLst>
          </p:cNvPr>
          <p:cNvSpPr txBox="1">
            <a:spLocks/>
          </p:cNvSpPr>
          <p:nvPr/>
        </p:nvSpPr>
        <p:spPr>
          <a:xfrm>
            <a:off x="3014515" y="6465910"/>
            <a:ext cx="3155586"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Where can we get </a:t>
            </a:r>
            <a:br>
              <a:rPr lang="en-GB" sz="1400" noProof="1"/>
            </a:br>
            <a:r>
              <a:rPr lang="en-GB" sz="1400" noProof="1"/>
              <a:t>the </a:t>
            </a:r>
            <a:r>
              <a:rPr lang="en-GB" sz="1400" b="1" noProof="1"/>
              <a:t>power</a:t>
            </a:r>
            <a:r>
              <a:rPr lang="en-GB" sz="1400" noProof="1"/>
              <a:t> from?</a:t>
            </a:r>
          </a:p>
        </p:txBody>
      </p:sp>
      <p:sp>
        <p:nvSpPr>
          <p:cNvPr id="10" name="Content Placeholder 2">
            <a:extLst>
              <a:ext uri="{FF2B5EF4-FFF2-40B4-BE49-F238E27FC236}">
                <a16:creationId xmlns:a16="http://schemas.microsoft.com/office/drawing/2014/main" id="{2EFB4389-F307-5243-7531-1D7175AA5D44}"/>
              </a:ext>
            </a:extLst>
          </p:cNvPr>
          <p:cNvSpPr txBox="1">
            <a:spLocks/>
          </p:cNvSpPr>
          <p:nvPr/>
        </p:nvSpPr>
        <p:spPr>
          <a:xfrm>
            <a:off x="6301670" y="6465910"/>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b="1" noProof="1"/>
              <a:t>Where</a:t>
            </a:r>
            <a:r>
              <a:rPr lang="en-GB" sz="1400" noProof="1"/>
              <a:t> should we </a:t>
            </a:r>
            <a:br>
              <a:rPr lang="en-GB" sz="1400" noProof="1"/>
            </a:br>
            <a:r>
              <a:rPr lang="en-GB" sz="1400" noProof="1"/>
              <a:t>put data centres?</a:t>
            </a: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5F81B830-7A86-EA32-ED2F-EC6A68C34651}"/>
              </a:ext>
            </a:extLst>
          </p:cNvPr>
          <p:cNvPicPr>
            <a:picLocks noChangeAspect="1"/>
          </p:cNvPicPr>
          <p:nvPr/>
        </p:nvPicPr>
        <p:blipFill>
          <a:blip r:embed="rId4"/>
          <a:srcRect l="8068" t="5586" r="6729" b="19755"/>
          <a:stretch/>
        </p:blipFill>
        <p:spPr>
          <a:xfrm>
            <a:off x="158655" y="196315"/>
            <a:ext cx="703656" cy="616577"/>
          </a:xfrm>
          <a:prstGeom prst="rect">
            <a:avLst/>
          </a:prstGeom>
        </p:spPr>
      </p:pic>
      <p:grpSp>
        <p:nvGrpSpPr>
          <p:cNvPr id="6" name="Group 5">
            <a:extLst>
              <a:ext uri="{FF2B5EF4-FFF2-40B4-BE49-F238E27FC236}">
                <a16:creationId xmlns:a16="http://schemas.microsoft.com/office/drawing/2014/main" id="{DDE15DA4-C2E1-6BA1-7927-2C93BCE0ABFF}"/>
              </a:ext>
            </a:extLst>
          </p:cNvPr>
          <p:cNvGrpSpPr/>
          <p:nvPr/>
        </p:nvGrpSpPr>
        <p:grpSpPr>
          <a:xfrm>
            <a:off x="9374445" y="6485388"/>
            <a:ext cx="2708794" cy="394400"/>
            <a:chOff x="9374445" y="6485388"/>
            <a:chExt cx="2708794" cy="394400"/>
          </a:xfrm>
        </p:grpSpPr>
        <p:sp>
          <p:nvSpPr>
            <p:cNvPr id="7" name="Arrow: Right 6">
              <a:hlinkClick r:id="rId5" action="ppaction://hlinksldjump"/>
              <a:extLst>
                <a:ext uri="{FF2B5EF4-FFF2-40B4-BE49-F238E27FC236}">
                  <a16:creationId xmlns:a16="http://schemas.microsoft.com/office/drawing/2014/main" id="{9A98E8AC-BE42-A17F-7A90-6C85F68D5263}"/>
                </a:ext>
              </a:extLst>
            </p:cNvPr>
            <p:cNvSpPr/>
            <p:nvPr/>
          </p:nvSpPr>
          <p:spPr>
            <a:xfrm flipH="1">
              <a:off x="9374445" y="6527321"/>
              <a:ext cx="410037" cy="272695"/>
            </a:xfrm>
            <a:prstGeom prst="rightArrow">
              <a:avLst/>
            </a:prstGeom>
            <a:solidFill>
              <a:schemeClr val="accent5"/>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Content Placeholder 2">
              <a:extLst>
                <a:ext uri="{FF2B5EF4-FFF2-40B4-BE49-F238E27FC236}">
                  <a16:creationId xmlns:a16="http://schemas.microsoft.com/office/drawing/2014/main" id="{88FF1761-C411-CE96-8462-9EE08FEAA015}"/>
                </a:ext>
              </a:extLst>
            </p:cNvPr>
            <p:cNvSpPr txBox="1">
              <a:spLocks/>
            </p:cNvSpPr>
            <p:nvPr/>
          </p:nvSpPr>
          <p:spPr>
            <a:xfrm>
              <a:off x="9727449" y="6485388"/>
              <a:ext cx="2355790" cy="394400"/>
            </a:xfrm>
            <a:prstGeom prst="rect">
              <a:avLst/>
            </a:prstGeom>
            <a:noFill/>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600" noProof="1">
                  <a:solidFill>
                    <a:schemeClr val="bg1"/>
                  </a:solidFill>
                </a:rPr>
                <a:t>Back to the questions</a:t>
              </a:r>
            </a:p>
          </p:txBody>
        </p:sp>
      </p:grpSp>
      <p:graphicFrame>
        <p:nvGraphicFramePr>
          <p:cNvPr id="17" name="Chart 16">
            <a:extLst>
              <a:ext uri="{FF2B5EF4-FFF2-40B4-BE49-F238E27FC236}">
                <a16:creationId xmlns:a16="http://schemas.microsoft.com/office/drawing/2014/main" id="{A3832D48-065F-68C7-1D0C-39DBC4FBFA56}"/>
              </a:ext>
            </a:extLst>
          </p:cNvPr>
          <p:cNvGraphicFramePr>
            <a:graphicFrameLocks/>
          </p:cNvGraphicFramePr>
          <p:nvPr>
            <p:extLst>
              <p:ext uri="{D42A27DB-BD31-4B8C-83A1-F6EECF244321}">
                <p14:modId xmlns:p14="http://schemas.microsoft.com/office/powerpoint/2010/main" val="762334631"/>
              </p:ext>
            </p:extLst>
          </p:nvPr>
        </p:nvGraphicFramePr>
        <p:xfrm>
          <a:off x="2353629" y="3578310"/>
          <a:ext cx="6002875" cy="2705686"/>
        </p:xfrm>
        <a:graphic>
          <a:graphicData uri="http://schemas.openxmlformats.org/drawingml/2006/chart">
            <c:chart xmlns:c="http://schemas.openxmlformats.org/drawingml/2006/chart" xmlns:r="http://schemas.openxmlformats.org/officeDocument/2006/relationships" r:id="rId6"/>
          </a:graphicData>
        </a:graphic>
      </p:graphicFrame>
      <p:pic>
        <p:nvPicPr>
          <p:cNvPr id="18" name="Picture 17" descr="A black background with a black square&#10;&#10;Description automatically generated with medium confidence">
            <a:hlinkClick r:id="rId7"/>
            <a:extLst>
              <a:ext uri="{FF2B5EF4-FFF2-40B4-BE49-F238E27FC236}">
                <a16:creationId xmlns:a16="http://schemas.microsoft.com/office/drawing/2014/main" id="{19228A3B-770B-1C7C-3F6E-995B4141F3F6}"/>
              </a:ext>
            </a:extLst>
          </p:cNvPr>
          <p:cNvPicPr>
            <a:picLocks noChangeAspect="1"/>
          </p:cNvPicPr>
          <p:nvPr/>
        </p:nvPicPr>
        <p:blipFill>
          <a:blip r:embed="rId8"/>
          <a:srcRect l="8449" t="6558" r="8285" b="20870"/>
          <a:stretch/>
        </p:blipFill>
        <p:spPr>
          <a:xfrm>
            <a:off x="800593" y="4788152"/>
            <a:ext cx="798104" cy="695602"/>
          </a:xfrm>
          <a:prstGeom prst="rect">
            <a:avLst/>
          </a:prstGeom>
        </p:spPr>
      </p:pic>
      <p:sp>
        <p:nvSpPr>
          <p:cNvPr id="19" name="Content Placeholder 2">
            <a:extLst>
              <a:ext uri="{FF2B5EF4-FFF2-40B4-BE49-F238E27FC236}">
                <a16:creationId xmlns:a16="http://schemas.microsoft.com/office/drawing/2014/main" id="{585C3CAA-0888-379D-9AEF-538A28EA5CDB}"/>
              </a:ext>
            </a:extLst>
          </p:cNvPr>
          <p:cNvSpPr txBox="1">
            <a:spLocks/>
          </p:cNvSpPr>
          <p:nvPr/>
        </p:nvSpPr>
        <p:spPr>
          <a:xfrm>
            <a:off x="539608" y="5484955"/>
            <a:ext cx="1336397" cy="723605"/>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t>Nature article on AI energy consumption</a:t>
            </a:r>
          </a:p>
        </p:txBody>
      </p:sp>
      <p:pic>
        <p:nvPicPr>
          <p:cNvPr id="24" name="Picture 23" descr="A black background with a black square&#10;&#10;AI-generated content may be incorrect.">
            <a:hlinkClick r:id="rId9"/>
            <a:extLst>
              <a:ext uri="{FF2B5EF4-FFF2-40B4-BE49-F238E27FC236}">
                <a16:creationId xmlns:a16="http://schemas.microsoft.com/office/drawing/2014/main" id="{728AF74F-311D-7285-B171-D95CA11A8E69}"/>
              </a:ext>
            </a:extLst>
          </p:cNvPr>
          <p:cNvPicPr>
            <a:picLocks noChangeAspect="1"/>
          </p:cNvPicPr>
          <p:nvPr/>
        </p:nvPicPr>
        <p:blipFill>
          <a:blip r:embed="rId10"/>
          <a:srcRect l="8686" t="5172" r="7939" b="19655"/>
          <a:stretch/>
        </p:blipFill>
        <p:spPr>
          <a:xfrm>
            <a:off x="843498" y="3547809"/>
            <a:ext cx="714036" cy="643785"/>
          </a:xfrm>
          <a:prstGeom prst="rect">
            <a:avLst/>
          </a:prstGeom>
        </p:spPr>
      </p:pic>
      <p:sp>
        <p:nvSpPr>
          <p:cNvPr id="25" name="Content Placeholder 2">
            <a:extLst>
              <a:ext uri="{FF2B5EF4-FFF2-40B4-BE49-F238E27FC236}">
                <a16:creationId xmlns:a16="http://schemas.microsoft.com/office/drawing/2014/main" id="{0B6E73A6-C26D-9539-003B-643CA887CAF0}"/>
              </a:ext>
            </a:extLst>
          </p:cNvPr>
          <p:cNvSpPr txBox="1">
            <a:spLocks/>
          </p:cNvSpPr>
          <p:nvPr/>
        </p:nvSpPr>
        <p:spPr>
          <a:xfrm>
            <a:off x="542630" y="4237510"/>
            <a:ext cx="1336397" cy="723605"/>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t>‘Hugging Face’ AI Energy Scores</a:t>
            </a:r>
          </a:p>
        </p:txBody>
      </p:sp>
      <p:sp>
        <p:nvSpPr>
          <p:cNvPr id="26" name="Content Placeholder 2">
            <a:extLst>
              <a:ext uri="{FF2B5EF4-FFF2-40B4-BE49-F238E27FC236}">
                <a16:creationId xmlns:a16="http://schemas.microsoft.com/office/drawing/2014/main" id="{A3D5A391-6B1C-FB75-4EBD-3CEA59A1B983}"/>
              </a:ext>
            </a:extLst>
          </p:cNvPr>
          <p:cNvSpPr txBox="1">
            <a:spLocks/>
          </p:cNvSpPr>
          <p:nvPr/>
        </p:nvSpPr>
        <p:spPr>
          <a:xfrm>
            <a:off x="4307747" y="2762473"/>
            <a:ext cx="3416410" cy="831113"/>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b="1" noProof="1"/>
              <a:t>In 2023, generating 1000 images with AI used the same amount of carbon dioxide as driving 4 miles in a petrol car</a:t>
            </a:r>
          </a:p>
        </p:txBody>
      </p:sp>
      <p:sp>
        <p:nvSpPr>
          <p:cNvPr id="27" name="Content Placeholder 2">
            <a:extLst>
              <a:ext uri="{FF2B5EF4-FFF2-40B4-BE49-F238E27FC236}">
                <a16:creationId xmlns:a16="http://schemas.microsoft.com/office/drawing/2014/main" id="{B8D42EB0-DEDE-FEA9-331B-DF020134371B}"/>
              </a:ext>
            </a:extLst>
          </p:cNvPr>
          <p:cNvSpPr txBox="1">
            <a:spLocks/>
          </p:cNvSpPr>
          <p:nvPr/>
        </p:nvSpPr>
        <p:spPr>
          <a:xfrm>
            <a:off x="4556381" y="1975242"/>
            <a:ext cx="2884207" cy="880654"/>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b="1" noProof="1"/>
              <a:t>Generating 1000 questions with AI used the same amount of energy as fully charging a smartphone</a:t>
            </a:r>
          </a:p>
        </p:txBody>
      </p:sp>
      <p:sp>
        <p:nvSpPr>
          <p:cNvPr id="28" name="Content Placeholder 2">
            <a:extLst>
              <a:ext uri="{FF2B5EF4-FFF2-40B4-BE49-F238E27FC236}">
                <a16:creationId xmlns:a16="http://schemas.microsoft.com/office/drawing/2014/main" id="{C5B4F17E-D997-44F6-A3A6-04CABD4EF0EB}"/>
              </a:ext>
            </a:extLst>
          </p:cNvPr>
          <p:cNvSpPr txBox="1">
            <a:spLocks/>
          </p:cNvSpPr>
          <p:nvPr/>
        </p:nvSpPr>
        <p:spPr>
          <a:xfrm>
            <a:off x="4573849" y="1256768"/>
            <a:ext cx="2884207" cy="880654"/>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b="1" noProof="1"/>
              <a:t>Asking AI a question takes about ten times the energy than a normal Google search</a:t>
            </a:r>
          </a:p>
        </p:txBody>
      </p:sp>
      <p:sp>
        <p:nvSpPr>
          <p:cNvPr id="9" name="Rectangle 8">
            <a:hlinkClick r:id="rId11" action="ppaction://hlinksldjump"/>
            <a:extLst>
              <a:ext uri="{FF2B5EF4-FFF2-40B4-BE49-F238E27FC236}">
                <a16:creationId xmlns:a16="http://schemas.microsoft.com/office/drawing/2014/main" id="{D027A67F-B7E4-1B9F-C751-538319A7C41C}"/>
              </a:ext>
            </a:extLst>
          </p:cNvPr>
          <p:cNvSpPr/>
          <p:nvPr/>
        </p:nvSpPr>
        <p:spPr>
          <a:xfrm>
            <a:off x="1523" y="6485388"/>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hlinkClick r:id="rId12" action="ppaction://hlinksldjump"/>
            <a:extLst>
              <a:ext uri="{FF2B5EF4-FFF2-40B4-BE49-F238E27FC236}">
                <a16:creationId xmlns:a16="http://schemas.microsoft.com/office/drawing/2014/main" id="{E66C0B39-33A7-6EA0-A20A-70F6C80B649F}"/>
              </a:ext>
            </a:extLst>
          </p:cNvPr>
          <p:cNvSpPr/>
          <p:nvPr/>
        </p:nvSpPr>
        <p:spPr>
          <a:xfrm>
            <a:off x="3054212" y="6482664"/>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hlinkClick r:id="rId13" action="ppaction://hlinksldjump"/>
            <a:extLst>
              <a:ext uri="{FF2B5EF4-FFF2-40B4-BE49-F238E27FC236}">
                <a16:creationId xmlns:a16="http://schemas.microsoft.com/office/drawing/2014/main" id="{2459DD5F-65AA-1749-560F-643AEB0AD868}"/>
              </a:ext>
            </a:extLst>
          </p:cNvPr>
          <p:cNvSpPr/>
          <p:nvPr/>
        </p:nvSpPr>
        <p:spPr>
          <a:xfrm>
            <a:off x="6120665" y="6482664"/>
            <a:ext cx="3009268"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hlinkClick r:id="rId5" action="ppaction://hlinksldjump"/>
            <a:extLst>
              <a:ext uri="{FF2B5EF4-FFF2-40B4-BE49-F238E27FC236}">
                <a16:creationId xmlns:a16="http://schemas.microsoft.com/office/drawing/2014/main" id="{85367614-D471-24F8-8C78-2F4D641E06D2}"/>
              </a:ext>
            </a:extLst>
          </p:cNvPr>
          <p:cNvSpPr/>
          <p:nvPr/>
        </p:nvSpPr>
        <p:spPr>
          <a:xfrm>
            <a:off x="9137789" y="6482229"/>
            <a:ext cx="3052687"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Online Media 14" title="How A.I. Companies Are Turning Into Energy Companies">
            <a:hlinkClick r:id="" action="ppaction://media"/>
            <a:extLst>
              <a:ext uri="{FF2B5EF4-FFF2-40B4-BE49-F238E27FC236}">
                <a16:creationId xmlns:a16="http://schemas.microsoft.com/office/drawing/2014/main" id="{631A8D9E-2EF0-4C71-FD9D-184F389EFD4F}"/>
              </a:ext>
            </a:extLst>
          </p:cNvPr>
          <p:cNvPicPr preferRelativeResize="0">
            <a:picLocks noRot="1"/>
          </p:cNvPicPr>
          <p:nvPr>
            <a:videoFile r:link="rId1"/>
          </p:nvPr>
        </p:nvPicPr>
        <p:blipFill>
          <a:blip r:embed="rId14"/>
          <a:stretch>
            <a:fillRect/>
          </a:stretch>
        </p:blipFill>
        <p:spPr>
          <a:xfrm>
            <a:off x="8772735" y="1067279"/>
            <a:ext cx="3052687" cy="4936457"/>
          </a:xfrm>
          <a:prstGeom prst="rect">
            <a:avLst/>
          </a:prstGeom>
        </p:spPr>
      </p:pic>
      <p:pic>
        <p:nvPicPr>
          <p:cNvPr id="16" name="Picture 15" descr="A black background with a black square&#10;&#10;AI-generated content may be incorrect.">
            <a:hlinkClick r:id="rId15"/>
            <a:extLst>
              <a:ext uri="{FF2B5EF4-FFF2-40B4-BE49-F238E27FC236}">
                <a16:creationId xmlns:a16="http://schemas.microsoft.com/office/drawing/2014/main" id="{76D662D2-DA01-B331-71D7-6DAEBAC8A81D}"/>
              </a:ext>
            </a:extLst>
          </p:cNvPr>
          <p:cNvPicPr>
            <a:picLocks noChangeAspect="1"/>
          </p:cNvPicPr>
          <p:nvPr/>
        </p:nvPicPr>
        <p:blipFill>
          <a:blip r:embed="rId16"/>
          <a:srcRect l="15181" t="15789" r="13348" b="31045"/>
          <a:stretch/>
        </p:blipFill>
        <p:spPr>
          <a:xfrm>
            <a:off x="8772735" y="6052880"/>
            <a:ext cx="466655" cy="347132"/>
          </a:xfrm>
          <a:prstGeom prst="rect">
            <a:avLst/>
          </a:prstGeom>
        </p:spPr>
      </p:pic>
      <p:sp>
        <p:nvSpPr>
          <p:cNvPr id="20" name="Content Placeholder 2">
            <a:extLst>
              <a:ext uri="{FF2B5EF4-FFF2-40B4-BE49-F238E27FC236}">
                <a16:creationId xmlns:a16="http://schemas.microsoft.com/office/drawing/2014/main" id="{9B18CBAE-DD1E-D1DC-61AD-EA2FBEC3C3BC}"/>
              </a:ext>
            </a:extLst>
          </p:cNvPr>
          <p:cNvSpPr txBox="1">
            <a:spLocks/>
          </p:cNvSpPr>
          <p:nvPr/>
        </p:nvSpPr>
        <p:spPr>
          <a:xfrm>
            <a:off x="9220769" y="5990040"/>
            <a:ext cx="1759836" cy="505885"/>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noProof="1"/>
              <a:t>2 min video on AI vs normal data centres</a:t>
            </a:r>
          </a:p>
        </p:txBody>
      </p:sp>
    </p:spTree>
    <p:extLst>
      <p:ext uri="{BB962C8B-B14F-4D97-AF65-F5344CB8AC3E}">
        <p14:creationId xmlns:p14="http://schemas.microsoft.com/office/powerpoint/2010/main" val="27086364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E4749-E717-DA43-BCF3-F3F8B79CF4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0203CB-54B1-5DCF-F7F7-F491ABDBBF69}"/>
              </a:ext>
            </a:extLst>
          </p:cNvPr>
          <p:cNvSpPr>
            <a:spLocks noGrp="1"/>
          </p:cNvSpPr>
          <p:nvPr>
            <p:ph type="title"/>
          </p:nvPr>
        </p:nvSpPr>
        <p:spPr>
          <a:xfrm>
            <a:off x="648875" y="196315"/>
            <a:ext cx="10726744" cy="965477"/>
          </a:xfrm>
        </p:spPr>
        <p:txBody>
          <a:bodyPr rtlCol="0">
            <a:normAutofit/>
          </a:bodyPr>
          <a:lstStyle/>
          <a:p>
            <a:pPr algn="ctr"/>
            <a:r>
              <a:rPr lang="en-GB" noProof="1"/>
              <a:t>Where should we put data centres?</a:t>
            </a:r>
          </a:p>
        </p:txBody>
      </p:sp>
      <p:sp>
        <p:nvSpPr>
          <p:cNvPr id="3" name="Content Placeholder 2">
            <a:extLst>
              <a:ext uri="{FF2B5EF4-FFF2-40B4-BE49-F238E27FC236}">
                <a16:creationId xmlns:a16="http://schemas.microsoft.com/office/drawing/2014/main" id="{CC9C66D9-F390-D040-1C0C-FD7641162063}"/>
              </a:ext>
            </a:extLst>
          </p:cNvPr>
          <p:cNvSpPr>
            <a:spLocks noGrp="1"/>
          </p:cNvSpPr>
          <p:nvPr>
            <p:ph idx="1"/>
          </p:nvPr>
        </p:nvSpPr>
        <p:spPr>
          <a:xfrm>
            <a:off x="380096" y="1763126"/>
            <a:ext cx="3780293" cy="1654823"/>
          </a:xfrm>
        </p:spPr>
        <p:txBody>
          <a:bodyPr rtlCol="0">
            <a:normAutofit/>
          </a:bodyPr>
          <a:lstStyle/>
          <a:p>
            <a:pPr algn="ctr"/>
            <a:r>
              <a:rPr lang="en-GB" noProof="1"/>
              <a:t>What do data centres need?</a:t>
            </a:r>
          </a:p>
          <a:p>
            <a:pPr algn="ctr"/>
            <a:r>
              <a:rPr lang="en-GB" noProof="1"/>
              <a:t>What do people and </a:t>
            </a:r>
            <a:br>
              <a:rPr lang="en-GB" noProof="1"/>
            </a:br>
            <a:r>
              <a:rPr lang="en-GB" noProof="1"/>
              <a:t>communities need?</a:t>
            </a:r>
          </a:p>
          <a:p>
            <a:pPr algn="ctr"/>
            <a:endParaRPr lang="en-GB" noProof="1"/>
          </a:p>
        </p:txBody>
      </p:sp>
      <p:sp>
        <p:nvSpPr>
          <p:cNvPr id="10" name="Content Placeholder 2">
            <a:extLst>
              <a:ext uri="{FF2B5EF4-FFF2-40B4-BE49-F238E27FC236}">
                <a16:creationId xmlns:a16="http://schemas.microsoft.com/office/drawing/2014/main" id="{9D492C2F-AFED-8840-50AE-496C38F0CB41}"/>
              </a:ext>
            </a:extLst>
          </p:cNvPr>
          <p:cNvSpPr txBox="1">
            <a:spLocks/>
          </p:cNvSpPr>
          <p:nvPr/>
        </p:nvSpPr>
        <p:spPr>
          <a:xfrm>
            <a:off x="172880" y="6455240"/>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Where can we get </a:t>
            </a:r>
            <a:br>
              <a:rPr lang="en-GB" sz="1400" noProof="1"/>
            </a:br>
            <a:r>
              <a:rPr lang="en-GB" sz="1400" noProof="1"/>
              <a:t>the </a:t>
            </a:r>
            <a:r>
              <a:rPr lang="en-GB" sz="1400" b="1" noProof="1"/>
              <a:t>power</a:t>
            </a:r>
            <a:r>
              <a:rPr lang="en-GB" sz="1400" noProof="1"/>
              <a:t> from?</a:t>
            </a:r>
          </a:p>
        </p:txBody>
      </p:sp>
      <p:sp>
        <p:nvSpPr>
          <p:cNvPr id="7" name="Content Placeholder 2">
            <a:extLst>
              <a:ext uri="{FF2B5EF4-FFF2-40B4-BE49-F238E27FC236}">
                <a16:creationId xmlns:a16="http://schemas.microsoft.com/office/drawing/2014/main" id="{4285C5C2-9328-84B1-0F05-3CF4CBA06250}"/>
              </a:ext>
            </a:extLst>
          </p:cNvPr>
          <p:cNvSpPr txBox="1">
            <a:spLocks/>
          </p:cNvSpPr>
          <p:nvPr/>
        </p:nvSpPr>
        <p:spPr>
          <a:xfrm>
            <a:off x="3225242" y="6455240"/>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Do </a:t>
            </a:r>
            <a:r>
              <a:rPr lang="en-GB" sz="1400" b="1" noProof="1"/>
              <a:t>undersea data </a:t>
            </a:r>
            <a:br>
              <a:rPr lang="en-GB" sz="1400" b="1" noProof="1"/>
            </a:br>
            <a:r>
              <a:rPr lang="en-GB" sz="1400" b="1" noProof="1"/>
              <a:t>centres </a:t>
            </a:r>
            <a:r>
              <a:rPr lang="en-GB" sz="1400" noProof="1"/>
              <a:t>exist?</a:t>
            </a:r>
          </a:p>
        </p:txBody>
      </p:sp>
      <p:sp>
        <p:nvSpPr>
          <p:cNvPr id="9" name="Content Placeholder 2">
            <a:extLst>
              <a:ext uri="{FF2B5EF4-FFF2-40B4-BE49-F238E27FC236}">
                <a16:creationId xmlns:a16="http://schemas.microsoft.com/office/drawing/2014/main" id="{D0A2E3B5-0E27-6AC8-7FE1-C8DD4D0B4698}"/>
              </a:ext>
            </a:extLst>
          </p:cNvPr>
          <p:cNvSpPr txBox="1">
            <a:spLocks/>
          </p:cNvSpPr>
          <p:nvPr/>
        </p:nvSpPr>
        <p:spPr>
          <a:xfrm>
            <a:off x="6277604" y="6455240"/>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b="1" noProof="1"/>
              <a:t>Swimming pools </a:t>
            </a:r>
            <a:r>
              <a:rPr lang="en-GB" sz="1400" noProof="1"/>
              <a:t>heated </a:t>
            </a:r>
            <a:br>
              <a:rPr lang="en-GB" sz="1400" noProof="1"/>
            </a:br>
            <a:r>
              <a:rPr lang="en-GB" sz="1400" noProof="1"/>
              <a:t>by servers? Really?!</a:t>
            </a:r>
          </a:p>
        </p:txBody>
      </p:sp>
      <p:grpSp>
        <p:nvGrpSpPr>
          <p:cNvPr id="13" name="Group 12">
            <a:extLst>
              <a:ext uri="{FF2B5EF4-FFF2-40B4-BE49-F238E27FC236}">
                <a16:creationId xmlns:a16="http://schemas.microsoft.com/office/drawing/2014/main" id="{48089430-94E1-8D28-7443-F5E1A3DF2044}"/>
              </a:ext>
            </a:extLst>
          </p:cNvPr>
          <p:cNvGrpSpPr/>
          <p:nvPr/>
        </p:nvGrpSpPr>
        <p:grpSpPr>
          <a:xfrm>
            <a:off x="9374445" y="6485388"/>
            <a:ext cx="2708794" cy="394400"/>
            <a:chOff x="9374445" y="6485388"/>
            <a:chExt cx="2708794" cy="394400"/>
          </a:xfrm>
        </p:grpSpPr>
        <p:sp>
          <p:nvSpPr>
            <p:cNvPr id="14" name="Arrow: Right 13">
              <a:hlinkClick r:id="rId4" action="ppaction://hlinksldjump"/>
              <a:extLst>
                <a:ext uri="{FF2B5EF4-FFF2-40B4-BE49-F238E27FC236}">
                  <a16:creationId xmlns:a16="http://schemas.microsoft.com/office/drawing/2014/main" id="{B2BC4482-AE4C-2A47-2E8F-918345D50DBE}"/>
                </a:ext>
              </a:extLst>
            </p:cNvPr>
            <p:cNvSpPr/>
            <p:nvPr/>
          </p:nvSpPr>
          <p:spPr>
            <a:xfrm flipH="1">
              <a:off x="9374445" y="6527321"/>
              <a:ext cx="410037" cy="272695"/>
            </a:xfrm>
            <a:prstGeom prst="rightArrow">
              <a:avLst/>
            </a:prstGeom>
            <a:solidFill>
              <a:schemeClr val="accent5"/>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ontent Placeholder 2">
              <a:extLst>
                <a:ext uri="{FF2B5EF4-FFF2-40B4-BE49-F238E27FC236}">
                  <a16:creationId xmlns:a16="http://schemas.microsoft.com/office/drawing/2014/main" id="{78DE29B3-5005-BE60-44DB-374291E1E134}"/>
                </a:ext>
              </a:extLst>
            </p:cNvPr>
            <p:cNvSpPr txBox="1">
              <a:spLocks/>
            </p:cNvSpPr>
            <p:nvPr/>
          </p:nvSpPr>
          <p:spPr>
            <a:xfrm>
              <a:off x="9727449" y="6485388"/>
              <a:ext cx="2355790" cy="394400"/>
            </a:xfrm>
            <a:prstGeom prst="rect">
              <a:avLst/>
            </a:prstGeom>
            <a:noFill/>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600" noProof="1">
                  <a:solidFill>
                    <a:schemeClr val="bg1"/>
                  </a:solidFill>
                </a:rPr>
                <a:t>Back to the questions</a:t>
              </a:r>
            </a:p>
          </p:txBody>
        </p:sp>
      </p:grpSp>
      <p:pic>
        <p:nvPicPr>
          <p:cNvPr id="16" name="Online Media 4" title="Why the Internet Is Running Out of Electricity">
            <a:hlinkClick r:id="" action="ppaction://media"/>
            <a:extLst>
              <a:ext uri="{FF2B5EF4-FFF2-40B4-BE49-F238E27FC236}">
                <a16:creationId xmlns:a16="http://schemas.microsoft.com/office/drawing/2014/main" id="{7B623EB3-76A3-93E5-193E-08B8015552A9}"/>
              </a:ext>
            </a:extLst>
          </p:cNvPr>
          <p:cNvPicPr>
            <a:picLocks noRot="1" noChangeAspect="1"/>
          </p:cNvPicPr>
          <p:nvPr>
            <a:videoFile r:link="rId1"/>
          </p:nvPr>
        </p:nvPicPr>
        <p:blipFill>
          <a:blip r:embed="rId5"/>
          <a:stretch>
            <a:fillRect/>
          </a:stretch>
        </p:blipFill>
        <p:spPr>
          <a:xfrm>
            <a:off x="4752705" y="1696834"/>
            <a:ext cx="7104839" cy="4014234"/>
          </a:xfrm>
          <a:prstGeom prst="rect">
            <a:avLst/>
          </a:prstGeom>
        </p:spPr>
      </p:pic>
      <p:sp>
        <p:nvSpPr>
          <p:cNvPr id="17" name="Content Placeholder 2">
            <a:extLst>
              <a:ext uri="{FF2B5EF4-FFF2-40B4-BE49-F238E27FC236}">
                <a16:creationId xmlns:a16="http://schemas.microsoft.com/office/drawing/2014/main" id="{EEEDBBF2-7F50-1522-C985-F6E5D4C9953C}"/>
              </a:ext>
            </a:extLst>
          </p:cNvPr>
          <p:cNvSpPr txBox="1">
            <a:spLocks/>
          </p:cNvSpPr>
          <p:nvPr/>
        </p:nvSpPr>
        <p:spPr>
          <a:xfrm>
            <a:off x="5381395" y="5819312"/>
            <a:ext cx="3089154" cy="507664"/>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noProof="1"/>
              <a:t>14 min video on issues of where to put data centres and how to power them</a:t>
            </a:r>
          </a:p>
        </p:txBody>
      </p:sp>
      <p:pic>
        <p:nvPicPr>
          <p:cNvPr id="18" name="Picture 17" descr="A black background with a black square&#10;&#10;Description automatically generated with medium confidence">
            <a:hlinkClick r:id="rId6"/>
            <a:extLst>
              <a:ext uri="{FF2B5EF4-FFF2-40B4-BE49-F238E27FC236}">
                <a16:creationId xmlns:a16="http://schemas.microsoft.com/office/drawing/2014/main" id="{474B7E16-3F0D-CD9A-8377-5DDD10667572}"/>
              </a:ext>
            </a:extLst>
          </p:cNvPr>
          <p:cNvPicPr>
            <a:picLocks noChangeAspect="1"/>
          </p:cNvPicPr>
          <p:nvPr/>
        </p:nvPicPr>
        <p:blipFill>
          <a:blip r:embed="rId7"/>
          <a:srcRect l="8449" t="6558" r="8285" b="20870"/>
          <a:stretch/>
        </p:blipFill>
        <p:spPr>
          <a:xfrm>
            <a:off x="1805955" y="4636549"/>
            <a:ext cx="798104" cy="695602"/>
          </a:xfrm>
          <a:prstGeom prst="rect">
            <a:avLst/>
          </a:prstGeom>
        </p:spPr>
      </p:pic>
      <p:sp>
        <p:nvSpPr>
          <p:cNvPr id="20" name="Content Placeholder 2">
            <a:extLst>
              <a:ext uri="{FF2B5EF4-FFF2-40B4-BE49-F238E27FC236}">
                <a16:creationId xmlns:a16="http://schemas.microsoft.com/office/drawing/2014/main" id="{9319C881-6A99-9100-B793-77D4D5D44824}"/>
              </a:ext>
            </a:extLst>
          </p:cNvPr>
          <p:cNvSpPr txBox="1">
            <a:spLocks/>
          </p:cNvSpPr>
          <p:nvPr/>
        </p:nvSpPr>
        <p:spPr>
          <a:xfrm>
            <a:off x="1544970" y="5333352"/>
            <a:ext cx="1336397" cy="723605"/>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t>Guardian article on data centres in England</a:t>
            </a:r>
          </a:p>
        </p:txBody>
      </p:sp>
      <p:sp>
        <p:nvSpPr>
          <p:cNvPr id="24" name="Content Placeholder 2">
            <a:extLst>
              <a:ext uri="{FF2B5EF4-FFF2-40B4-BE49-F238E27FC236}">
                <a16:creationId xmlns:a16="http://schemas.microsoft.com/office/drawing/2014/main" id="{39BDA01B-A6C5-D56A-852D-927EE0E2546F}"/>
              </a:ext>
            </a:extLst>
          </p:cNvPr>
          <p:cNvSpPr txBox="1">
            <a:spLocks/>
          </p:cNvSpPr>
          <p:nvPr/>
        </p:nvSpPr>
        <p:spPr>
          <a:xfrm>
            <a:off x="686824" y="3853729"/>
            <a:ext cx="1620331" cy="1100473"/>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t>Article mapping data centres in hot climates</a:t>
            </a:r>
          </a:p>
        </p:txBody>
      </p:sp>
      <p:pic>
        <p:nvPicPr>
          <p:cNvPr id="25" name="Picture 24" descr="A black background with a black square&#10;&#10;AI-generated content may be incorrect.">
            <a:hlinkClick r:id="rId8"/>
            <a:extLst>
              <a:ext uri="{FF2B5EF4-FFF2-40B4-BE49-F238E27FC236}">
                <a16:creationId xmlns:a16="http://schemas.microsoft.com/office/drawing/2014/main" id="{59ACCF9A-347E-E3A3-E8A6-0FB405E73C7D}"/>
              </a:ext>
            </a:extLst>
          </p:cNvPr>
          <p:cNvPicPr>
            <a:picLocks noChangeAspect="1"/>
          </p:cNvPicPr>
          <p:nvPr/>
        </p:nvPicPr>
        <p:blipFill>
          <a:blip r:embed="rId9"/>
          <a:srcRect l="15181" t="15789" r="13348" b="31045"/>
          <a:stretch/>
        </p:blipFill>
        <p:spPr>
          <a:xfrm>
            <a:off x="2583930" y="3214604"/>
            <a:ext cx="813133" cy="604867"/>
          </a:xfrm>
          <a:prstGeom prst="rect">
            <a:avLst/>
          </a:prstGeom>
        </p:spPr>
      </p:pic>
      <p:sp>
        <p:nvSpPr>
          <p:cNvPr id="26" name="Content Placeholder 2">
            <a:extLst>
              <a:ext uri="{FF2B5EF4-FFF2-40B4-BE49-F238E27FC236}">
                <a16:creationId xmlns:a16="http://schemas.microsoft.com/office/drawing/2014/main" id="{C92ED494-02E0-4B8B-FF6F-B97BDC8FCDA7}"/>
              </a:ext>
            </a:extLst>
          </p:cNvPr>
          <p:cNvSpPr txBox="1">
            <a:spLocks/>
          </p:cNvSpPr>
          <p:nvPr/>
        </p:nvSpPr>
        <p:spPr>
          <a:xfrm>
            <a:off x="2239984" y="3873068"/>
            <a:ext cx="1529406" cy="72360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t>3 min video on issues of Irish data centres</a:t>
            </a:r>
          </a:p>
        </p:txBody>
      </p:sp>
      <p:pic>
        <p:nvPicPr>
          <p:cNvPr id="27" name="Picture 26" descr="A black background with a black square&#10;&#10;AI-generated content may be incorrect.">
            <a:hlinkClick r:id="rId10"/>
            <a:extLst>
              <a:ext uri="{FF2B5EF4-FFF2-40B4-BE49-F238E27FC236}">
                <a16:creationId xmlns:a16="http://schemas.microsoft.com/office/drawing/2014/main" id="{29A1F337-A393-065E-0734-15C1001A39FF}"/>
              </a:ext>
            </a:extLst>
          </p:cNvPr>
          <p:cNvPicPr>
            <a:picLocks noChangeAspect="1"/>
          </p:cNvPicPr>
          <p:nvPr/>
        </p:nvPicPr>
        <p:blipFill>
          <a:blip r:embed="rId9"/>
          <a:srcRect l="15181" t="15789" r="13348" b="31045"/>
          <a:stretch/>
        </p:blipFill>
        <p:spPr>
          <a:xfrm>
            <a:off x="4752705" y="5823506"/>
            <a:ext cx="638325" cy="474832"/>
          </a:xfrm>
          <a:prstGeom prst="rect">
            <a:avLst/>
          </a:prstGeom>
        </p:spPr>
      </p:pic>
      <p:sp>
        <p:nvSpPr>
          <p:cNvPr id="4" name="Rectangle 3">
            <a:hlinkClick r:id="rId11" action="ppaction://hlinksldjump"/>
            <a:extLst>
              <a:ext uri="{FF2B5EF4-FFF2-40B4-BE49-F238E27FC236}">
                <a16:creationId xmlns:a16="http://schemas.microsoft.com/office/drawing/2014/main" id="{CB482688-ADD6-0FC0-C804-A782D1A33E03}"/>
              </a:ext>
            </a:extLst>
          </p:cNvPr>
          <p:cNvSpPr/>
          <p:nvPr/>
        </p:nvSpPr>
        <p:spPr>
          <a:xfrm>
            <a:off x="1523" y="6485388"/>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hlinkClick r:id="rId12" action="ppaction://hlinksldjump"/>
            <a:extLst>
              <a:ext uri="{FF2B5EF4-FFF2-40B4-BE49-F238E27FC236}">
                <a16:creationId xmlns:a16="http://schemas.microsoft.com/office/drawing/2014/main" id="{DAA0E3BD-1B89-7F67-3712-0BAA96D700F4}"/>
              </a:ext>
            </a:extLst>
          </p:cNvPr>
          <p:cNvSpPr/>
          <p:nvPr/>
        </p:nvSpPr>
        <p:spPr>
          <a:xfrm>
            <a:off x="3054212" y="6482664"/>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hlinkClick r:id="rId13" action="ppaction://hlinksldjump"/>
            <a:extLst>
              <a:ext uri="{FF2B5EF4-FFF2-40B4-BE49-F238E27FC236}">
                <a16:creationId xmlns:a16="http://schemas.microsoft.com/office/drawing/2014/main" id="{EA79522D-715B-12AD-5C06-ED10505B4507}"/>
              </a:ext>
            </a:extLst>
          </p:cNvPr>
          <p:cNvSpPr/>
          <p:nvPr/>
        </p:nvSpPr>
        <p:spPr>
          <a:xfrm>
            <a:off x="6120665" y="6482664"/>
            <a:ext cx="3009268"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hlinkClick r:id="rId4" action="ppaction://hlinksldjump"/>
            <a:extLst>
              <a:ext uri="{FF2B5EF4-FFF2-40B4-BE49-F238E27FC236}">
                <a16:creationId xmlns:a16="http://schemas.microsoft.com/office/drawing/2014/main" id="{F6662618-5E2D-36DA-C708-D8E554F771BE}"/>
              </a:ext>
            </a:extLst>
          </p:cNvPr>
          <p:cNvSpPr/>
          <p:nvPr/>
        </p:nvSpPr>
        <p:spPr>
          <a:xfrm>
            <a:off x="9137789" y="6482229"/>
            <a:ext cx="3052687"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descr="A black background with a black square&#10;&#10;Description automatically generated with medium confidence">
            <a:hlinkClick r:id="rId14"/>
            <a:extLst>
              <a:ext uri="{FF2B5EF4-FFF2-40B4-BE49-F238E27FC236}">
                <a16:creationId xmlns:a16="http://schemas.microsoft.com/office/drawing/2014/main" id="{D782A03E-EA34-4F09-B9EE-C896430E0111}"/>
              </a:ext>
            </a:extLst>
          </p:cNvPr>
          <p:cNvPicPr>
            <a:picLocks noChangeAspect="1"/>
          </p:cNvPicPr>
          <p:nvPr/>
        </p:nvPicPr>
        <p:blipFill>
          <a:blip r:embed="rId7"/>
          <a:srcRect l="8449" t="6558" r="8285" b="20870"/>
          <a:stretch/>
        </p:blipFill>
        <p:spPr>
          <a:xfrm>
            <a:off x="1144976" y="3158127"/>
            <a:ext cx="798104" cy="695602"/>
          </a:xfrm>
          <a:prstGeom prst="rect">
            <a:avLst/>
          </a:prstGeom>
        </p:spPr>
      </p:pic>
    </p:spTree>
    <p:extLst>
      <p:ext uri="{BB962C8B-B14F-4D97-AF65-F5344CB8AC3E}">
        <p14:creationId xmlns:p14="http://schemas.microsoft.com/office/powerpoint/2010/main" val="15534425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6"/>
                                        </p:tgtEl>
                                      </p:cBhvr>
                                    </p:cmd>
                                  </p:childTnLst>
                                </p:cTn>
                              </p:par>
                            </p:childTnLst>
                          </p:cTn>
                        </p:par>
                      </p:childTnLst>
                    </p:cTn>
                  </p:par>
                </p:childTnLst>
              </p:cTn>
              <p:nextCondLst>
                <p:cond evt="onClick" delay="0">
                  <p:tgtEl>
                    <p:spTgt spid="16"/>
                  </p:tgtEl>
                </p:cond>
              </p:nextCondLst>
            </p:seq>
            <p:video>
              <p:cMediaNode vol="80000">
                <p:cTn id="12" fill="hold" display="0">
                  <p:stCondLst>
                    <p:cond delay="indefinite"/>
                  </p:stCondLst>
                </p:cTn>
                <p:tgtEl>
                  <p:spTgt spid="16"/>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60882-45DB-1C41-B8E7-E9AF97A6DF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A99ADC-0186-8093-DEB9-3698807D9EE5}"/>
              </a:ext>
            </a:extLst>
          </p:cNvPr>
          <p:cNvSpPr>
            <a:spLocks noGrp="1"/>
          </p:cNvSpPr>
          <p:nvPr>
            <p:ph type="title"/>
          </p:nvPr>
        </p:nvSpPr>
        <p:spPr>
          <a:xfrm>
            <a:off x="519972" y="194331"/>
            <a:ext cx="11235726" cy="1000404"/>
          </a:xfrm>
        </p:spPr>
        <p:txBody>
          <a:bodyPr rtlCol="0">
            <a:normAutofit/>
          </a:bodyPr>
          <a:lstStyle/>
          <a:p>
            <a:pPr algn="ctr" rtl="0"/>
            <a:r>
              <a:rPr lang="en-GB" noProof="1"/>
              <a:t>Swimming pools heated by servers?? </a:t>
            </a:r>
            <a:endParaRPr lang="en-GB" noProof="1">
              <a:latin typeface="Century Gothic" panose="020B0502020202020204" pitchFamily="34" charset="0"/>
            </a:endParaRPr>
          </a:p>
        </p:txBody>
      </p:sp>
      <p:sp>
        <p:nvSpPr>
          <p:cNvPr id="3" name="Content Placeholder 2">
            <a:extLst>
              <a:ext uri="{FF2B5EF4-FFF2-40B4-BE49-F238E27FC236}">
                <a16:creationId xmlns:a16="http://schemas.microsoft.com/office/drawing/2014/main" id="{B24E4F4F-5104-D93D-21BC-0DF29B385968}"/>
              </a:ext>
            </a:extLst>
          </p:cNvPr>
          <p:cNvSpPr>
            <a:spLocks noGrp="1"/>
          </p:cNvSpPr>
          <p:nvPr>
            <p:ph idx="1"/>
          </p:nvPr>
        </p:nvSpPr>
        <p:spPr>
          <a:xfrm>
            <a:off x="362630" y="1445839"/>
            <a:ext cx="2901739" cy="1715666"/>
          </a:xfrm>
        </p:spPr>
        <p:txBody>
          <a:bodyPr rtlCol="0">
            <a:normAutofit/>
          </a:bodyPr>
          <a:lstStyle/>
          <a:p>
            <a:pPr algn="ctr"/>
            <a:r>
              <a:rPr lang="en-GB" noProof="1"/>
              <a:t>Yes! Octopus Energy have been trialing server cooling equipment that heats up the water in swimming pools in the UK.  </a:t>
            </a:r>
          </a:p>
        </p:txBody>
      </p:sp>
      <p:grpSp>
        <p:nvGrpSpPr>
          <p:cNvPr id="34" name="Group 33">
            <a:extLst>
              <a:ext uri="{FF2B5EF4-FFF2-40B4-BE49-F238E27FC236}">
                <a16:creationId xmlns:a16="http://schemas.microsoft.com/office/drawing/2014/main" id="{A3AB6450-4AD6-08A3-1F4E-623ED5931330}"/>
              </a:ext>
            </a:extLst>
          </p:cNvPr>
          <p:cNvGrpSpPr/>
          <p:nvPr/>
        </p:nvGrpSpPr>
        <p:grpSpPr>
          <a:xfrm>
            <a:off x="9374445" y="6485388"/>
            <a:ext cx="2708794" cy="394400"/>
            <a:chOff x="9374445" y="6485388"/>
            <a:chExt cx="2708794" cy="394400"/>
          </a:xfrm>
        </p:grpSpPr>
        <p:sp>
          <p:nvSpPr>
            <p:cNvPr id="19" name="Arrow: Right 18">
              <a:hlinkClick r:id="rId4" action="ppaction://hlinksldjump"/>
              <a:extLst>
                <a:ext uri="{FF2B5EF4-FFF2-40B4-BE49-F238E27FC236}">
                  <a16:creationId xmlns:a16="http://schemas.microsoft.com/office/drawing/2014/main" id="{73AB8DB7-E145-3162-29D4-05ECF3FE4CB3}"/>
                </a:ext>
              </a:extLst>
            </p:cNvPr>
            <p:cNvSpPr/>
            <p:nvPr/>
          </p:nvSpPr>
          <p:spPr>
            <a:xfrm flipH="1">
              <a:off x="9374445" y="6527321"/>
              <a:ext cx="410037" cy="272695"/>
            </a:xfrm>
            <a:prstGeom prst="rightArrow">
              <a:avLst/>
            </a:prstGeom>
            <a:solidFill>
              <a:schemeClr val="accent5"/>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ontent Placeholder 2">
              <a:extLst>
                <a:ext uri="{FF2B5EF4-FFF2-40B4-BE49-F238E27FC236}">
                  <a16:creationId xmlns:a16="http://schemas.microsoft.com/office/drawing/2014/main" id="{8B6E6BC5-7B46-F08E-9C69-6406D9186A33}"/>
                </a:ext>
              </a:extLst>
            </p:cNvPr>
            <p:cNvSpPr txBox="1">
              <a:spLocks/>
            </p:cNvSpPr>
            <p:nvPr/>
          </p:nvSpPr>
          <p:spPr>
            <a:xfrm>
              <a:off x="9727449" y="6485388"/>
              <a:ext cx="2355790" cy="394400"/>
            </a:xfrm>
            <a:prstGeom prst="rect">
              <a:avLst/>
            </a:prstGeom>
            <a:noFill/>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600" noProof="1">
                  <a:solidFill>
                    <a:schemeClr val="bg1"/>
                  </a:solidFill>
                </a:rPr>
                <a:t>Back to the questions</a:t>
              </a:r>
            </a:p>
          </p:txBody>
        </p:sp>
      </p:grpSp>
      <p:sp>
        <p:nvSpPr>
          <p:cNvPr id="13" name="Content Placeholder 2">
            <a:extLst>
              <a:ext uri="{FF2B5EF4-FFF2-40B4-BE49-F238E27FC236}">
                <a16:creationId xmlns:a16="http://schemas.microsoft.com/office/drawing/2014/main" id="{5DFB68BA-8DE6-31C4-9CDA-54B79909EC0F}"/>
              </a:ext>
            </a:extLst>
          </p:cNvPr>
          <p:cNvSpPr txBox="1">
            <a:spLocks/>
          </p:cNvSpPr>
          <p:nvPr/>
        </p:nvSpPr>
        <p:spPr>
          <a:xfrm>
            <a:off x="6687445" y="6467826"/>
            <a:ext cx="1878481"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Why can’t we use </a:t>
            </a:r>
            <a:br>
              <a:rPr lang="en-GB" sz="1400" noProof="1"/>
            </a:br>
            <a:r>
              <a:rPr lang="en-GB" sz="1400" b="1" noProof="1"/>
              <a:t>sea water</a:t>
            </a:r>
            <a:r>
              <a:rPr lang="en-GB" sz="1400" noProof="1"/>
              <a:t>?</a:t>
            </a:r>
          </a:p>
        </p:txBody>
      </p:sp>
      <p:sp>
        <p:nvSpPr>
          <p:cNvPr id="17" name="Content Placeholder 2">
            <a:extLst>
              <a:ext uri="{FF2B5EF4-FFF2-40B4-BE49-F238E27FC236}">
                <a16:creationId xmlns:a16="http://schemas.microsoft.com/office/drawing/2014/main" id="{CBC82703-C4FC-E069-6613-38D2E3700AC4}"/>
              </a:ext>
            </a:extLst>
          </p:cNvPr>
          <p:cNvSpPr txBox="1">
            <a:spLocks/>
          </p:cNvSpPr>
          <p:nvPr/>
        </p:nvSpPr>
        <p:spPr>
          <a:xfrm>
            <a:off x="3227153" y="6467826"/>
            <a:ext cx="2729270"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latin typeface="Segoe UI" panose="020B0502040204020203" pitchFamily="34" charset="0"/>
              </a:rPr>
              <a:t>Do AI servers really </a:t>
            </a:r>
            <a:br>
              <a:rPr lang="en-GB" sz="1400" noProof="1">
                <a:latin typeface="Segoe UI" panose="020B0502040204020203" pitchFamily="34" charset="0"/>
              </a:rPr>
            </a:br>
            <a:r>
              <a:rPr lang="en-GB" sz="1400" noProof="1">
                <a:latin typeface="Segoe UI" panose="020B0502040204020203" pitchFamily="34" charset="0"/>
              </a:rPr>
              <a:t>need </a:t>
            </a:r>
            <a:r>
              <a:rPr lang="en-GB" sz="1400" b="1" noProof="1">
                <a:latin typeface="Segoe UI" panose="020B0502040204020203" pitchFamily="34" charset="0"/>
              </a:rPr>
              <a:t>that much water</a:t>
            </a:r>
            <a:r>
              <a:rPr lang="en-GB" sz="1400" noProof="1">
                <a:latin typeface="Segoe UI" panose="020B0502040204020203" pitchFamily="34" charset="0"/>
              </a:rPr>
              <a:t>?</a:t>
            </a:r>
            <a:endParaRPr lang="en-GB" sz="1400" noProof="1"/>
          </a:p>
        </p:txBody>
      </p:sp>
      <p:sp>
        <p:nvSpPr>
          <p:cNvPr id="18" name="Content Placeholder 2">
            <a:extLst>
              <a:ext uri="{FF2B5EF4-FFF2-40B4-BE49-F238E27FC236}">
                <a16:creationId xmlns:a16="http://schemas.microsoft.com/office/drawing/2014/main" id="{CE753214-5253-032D-E0A6-802C1446C7BE}"/>
              </a:ext>
            </a:extLst>
          </p:cNvPr>
          <p:cNvSpPr txBox="1">
            <a:spLocks/>
          </p:cNvSpPr>
          <p:nvPr/>
        </p:nvSpPr>
        <p:spPr>
          <a:xfrm>
            <a:off x="134150" y="6467826"/>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Do </a:t>
            </a:r>
            <a:r>
              <a:rPr lang="en-GB" sz="1400" b="1" noProof="1"/>
              <a:t>undersea data </a:t>
            </a:r>
            <a:br>
              <a:rPr lang="en-GB" sz="1400" b="1" noProof="1"/>
            </a:br>
            <a:r>
              <a:rPr lang="en-GB" sz="1400" b="1" noProof="1"/>
              <a:t>centres </a:t>
            </a:r>
            <a:r>
              <a:rPr lang="en-GB" sz="1400" noProof="1"/>
              <a:t>exist?</a:t>
            </a:r>
          </a:p>
        </p:txBody>
      </p:sp>
      <p:pic>
        <p:nvPicPr>
          <p:cNvPr id="21" name="Picture 20" descr="A black background with a black square&#10;&#10;Description automatically generated with medium confidence">
            <a:extLst>
              <a:ext uri="{FF2B5EF4-FFF2-40B4-BE49-F238E27FC236}">
                <a16:creationId xmlns:a16="http://schemas.microsoft.com/office/drawing/2014/main" id="{DB3BB05C-44EE-F276-9023-7C46A439B20E}"/>
              </a:ext>
            </a:extLst>
          </p:cNvPr>
          <p:cNvPicPr>
            <a:picLocks noChangeAspect="1"/>
          </p:cNvPicPr>
          <p:nvPr/>
        </p:nvPicPr>
        <p:blipFill>
          <a:blip r:embed="rId5"/>
          <a:srcRect l="19028" t="2879" r="19779" b="17297"/>
          <a:stretch/>
        </p:blipFill>
        <p:spPr>
          <a:xfrm>
            <a:off x="220447" y="145689"/>
            <a:ext cx="599049" cy="781428"/>
          </a:xfrm>
          <a:prstGeom prst="rect">
            <a:avLst/>
          </a:prstGeom>
        </p:spPr>
      </p:pic>
      <p:pic>
        <p:nvPicPr>
          <p:cNvPr id="22" name="Picture 21" descr="A black background with a black square&#10;&#10;Description automatically generated with medium confidence">
            <a:extLst>
              <a:ext uri="{FF2B5EF4-FFF2-40B4-BE49-F238E27FC236}">
                <a16:creationId xmlns:a16="http://schemas.microsoft.com/office/drawing/2014/main" id="{FDCD98C7-9CC3-4192-92D4-8D77802DADF1}"/>
              </a:ext>
            </a:extLst>
          </p:cNvPr>
          <p:cNvPicPr>
            <a:picLocks noChangeAspect="1"/>
          </p:cNvPicPr>
          <p:nvPr/>
        </p:nvPicPr>
        <p:blipFill>
          <a:blip r:embed="rId6"/>
          <a:srcRect l="6618" t="933" r="6737" b="14511"/>
          <a:stretch/>
        </p:blipFill>
        <p:spPr>
          <a:xfrm>
            <a:off x="10870415" y="182454"/>
            <a:ext cx="1037290" cy="1012281"/>
          </a:xfrm>
          <a:prstGeom prst="rect">
            <a:avLst/>
          </a:prstGeom>
        </p:spPr>
      </p:pic>
      <p:pic>
        <p:nvPicPr>
          <p:cNvPr id="25" name="Picture 24" descr="A black background with a black square&#10;&#10;Description automatically generated with medium confidence">
            <a:hlinkClick r:id="rId7"/>
            <a:extLst>
              <a:ext uri="{FF2B5EF4-FFF2-40B4-BE49-F238E27FC236}">
                <a16:creationId xmlns:a16="http://schemas.microsoft.com/office/drawing/2014/main" id="{F0A42CFC-833F-623E-3194-1A58D7461EA7}"/>
              </a:ext>
            </a:extLst>
          </p:cNvPr>
          <p:cNvPicPr>
            <a:picLocks noChangeAspect="1"/>
          </p:cNvPicPr>
          <p:nvPr/>
        </p:nvPicPr>
        <p:blipFill>
          <a:blip r:embed="rId8"/>
          <a:srcRect l="8449" t="6558" r="8285" b="20870"/>
          <a:stretch/>
        </p:blipFill>
        <p:spPr>
          <a:xfrm>
            <a:off x="1324263" y="4875437"/>
            <a:ext cx="858883" cy="748576"/>
          </a:xfrm>
          <a:prstGeom prst="rect">
            <a:avLst/>
          </a:prstGeom>
        </p:spPr>
      </p:pic>
      <p:pic>
        <p:nvPicPr>
          <p:cNvPr id="27" name="Picture 26" descr="A black background with a black square&#10;&#10;AI-generated content may be incorrect.">
            <a:hlinkClick r:id="rId9"/>
            <a:extLst>
              <a:ext uri="{FF2B5EF4-FFF2-40B4-BE49-F238E27FC236}">
                <a16:creationId xmlns:a16="http://schemas.microsoft.com/office/drawing/2014/main" id="{522139FA-68B2-D820-70D5-3AB9B3E62B5D}"/>
              </a:ext>
            </a:extLst>
          </p:cNvPr>
          <p:cNvPicPr>
            <a:picLocks noChangeAspect="1"/>
          </p:cNvPicPr>
          <p:nvPr/>
        </p:nvPicPr>
        <p:blipFill>
          <a:blip r:embed="rId10"/>
          <a:srcRect l="15181" t="15789" r="13348" b="31045"/>
          <a:stretch/>
        </p:blipFill>
        <p:spPr>
          <a:xfrm>
            <a:off x="747107" y="3262943"/>
            <a:ext cx="906343" cy="674203"/>
          </a:xfrm>
          <a:prstGeom prst="rect">
            <a:avLst/>
          </a:prstGeom>
        </p:spPr>
      </p:pic>
      <p:sp>
        <p:nvSpPr>
          <p:cNvPr id="30" name="Content Placeholder 2">
            <a:extLst>
              <a:ext uri="{FF2B5EF4-FFF2-40B4-BE49-F238E27FC236}">
                <a16:creationId xmlns:a16="http://schemas.microsoft.com/office/drawing/2014/main" id="{F6CB3F77-EC2B-F849-3938-1CC75F25A0F6}"/>
              </a:ext>
            </a:extLst>
          </p:cNvPr>
          <p:cNvSpPr txBox="1">
            <a:spLocks/>
          </p:cNvSpPr>
          <p:nvPr/>
        </p:nvSpPr>
        <p:spPr>
          <a:xfrm>
            <a:off x="1084851" y="5624013"/>
            <a:ext cx="1288297" cy="684732"/>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300" noProof="1"/>
              <a:t>BBC article on heating pools</a:t>
            </a:r>
          </a:p>
        </p:txBody>
      </p:sp>
      <p:sp>
        <p:nvSpPr>
          <p:cNvPr id="31" name="Content Placeholder 2">
            <a:extLst>
              <a:ext uri="{FF2B5EF4-FFF2-40B4-BE49-F238E27FC236}">
                <a16:creationId xmlns:a16="http://schemas.microsoft.com/office/drawing/2014/main" id="{7DC23EF1-FDAB-32D3-01D2-8BE38ACC0AC4}"/>
              </a:ext>
            </a:extLst>
          </p:cNvPr>
          <p:cNvSpPr txBox="1">
            <a:spLocks/>
          </p:cNvSpPr>
          <p:nvPr/>
        </p:nvSpPr>
        <p:spPr>
          <a:xfrm>
            <a:off x="541669" y="3997630"/>
            <a:ext cx="1279658" cy="783329"/>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300" noProof="1"/>
              <a:t>See servers heating UK pools (3 min)</a:t>
            </a:r>
          </a:p>
        </p:txBody>
      </p:sp>
      <p:pic>
        <p:nvPicPr>
          <p:cNvPr id="32" name="Online Media 31" title="The Paris Olympic Pool is Heated by the Internet">
            <a:hlinkClick r:id="" action="ppaction://media"/>
            <a:extLst>
              <a:ext uri="{FF2B5EF4-FFF2-40B4-BE49-F238E27FC236}">
                <a16:creationId xmlns:a16="http://schemas.microsoft.com/office/drawing/2014/main" id="{F0638B6F-E663-2568-1120-71CA11EC195B}"/>
              </a:ext>
            </a:extLst>
          </p:cNvPr>
          <p:cNvPicPr>
            <a:picLocks noRot="1" noChangeAspect="1"/>
          </p:cNvPicPr>
          <p:nvPr>
            <a:videoFile r:link="rId1"/>
          </p:nvPr>
        </p:nvPicPr>
        <p:blipFill>
          <a:blip r:embed="rId11"/>
          <a:stretch>
            <a:fillRect/>
          </a:stretch>
        </p:blipFill>
        <p:spPr>
          <a:xfrm>
            <a:off x="3668219" y="1334873"/>
            <a:ext cx="7918534" cy="4473972"/>
          </a:xfrm>
          <a:prstGeom prst="rect">
            <a:avLst/>
          </a:prstGeom>
        </p:spPr>
      </p:pic>
      <p:sp>
        <p:nvSpPr>
          <p:cNvPr id="33" name="Content Placeholder 2">
            <a:extLst>
              <a:ext uri="{FF2B5EF4-FFF2-40B4-BE49-F238E27FC236}">
                <a16:creationId xmlns:a16="http://schemas.microsoft.com/office/drawing/2014/main" id="{B45FE5D4-8C48-5126-7892-EEA5F1E81466}"/>
              </a:ext>
            </a:extLst>
          </p:cNvPr>
          <p:cNvSpPr txBox="1">
            <a:spLocks/>
          </p:cNvSpPr>
          <p:nvPr/>
        </p:nvSpPr>
        <p:spPr>
          <a:xfrm>
            <a:off x="4300514" y="5920787"/>
            <a:ext cx="3009267" cy="684732"/>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300" noProof="1"/>
              <a:t>Paris data centres heating the Olympic pool and growing fruit! (10 min)</a:t>
            </a:r>
          </a:p>
        </p:txBody>
      </p:sp>
      <p:pic>
        <p:nvPicPr>
          <p:cNvPr id="35" name="Picture 34" descr="A black background with a black square&#10;&#10;AI-generated content may be incorrect.">
            <a:hlinkClick r:id="rId12"/>
            <a:extLst>
              <a:ext uri="{FF2B5EF4-FFF2-40B4-BE49-F238E27FC236}">
                <a16:creationId xmlns:a16="http://schemas.microsoft.com/office/drawing/2014/main" id="{2A097399-CC42-7539-B2D3-C3E915670808}"/>
              </a:ext>
            </a:extLst>
          </p:cNvPr>
          <p:cNvPicPr>
            <a:picLocks noChangeAspect="1"/>
          </p:cNvPicPr>
          <p:nvPr/>
        </p:nvPicPr>
        <p:blipFill>
          <a:blip r:embed="rId10"/>
          <a:srcRect l="15181" t="15789" r="13348" b="31045"/>
          <a:stretch/>
        </p:blipFill>
        <p:spPr>
          <a:xfrm>
            <a:off x="2018331" y="3262943"/>
            <a:ext cx="906343" cy="674203"/>
          </a:xfrm>
          <a:prstGeom prst="rect">
            <a:avLst/>
          </a:prstGeom>
        </p:spPr>
      </p:pic>
      <p:sp>
        <p:nvSpPr>
          <p:cNvPr id="36" name="Content Placeholder 2">
            <a:extLst>
              <a:ext uri="{FF2B5EF4-FFF2-40B4-BE49-F238E27FC236}">
                <a16:creationId xmlns:a16="http://schemas.microsoft.com/office/drawing/2014/main" id="{DD41D5AE-3D9E-35AE-FD2D-ECFD0CD01860}"/>
              </a:ext>
            </a:extLst>
          </p:cNvPr>
          <p:cNvSpPr txBox="1">
            <a:spLocks/>
          </p:cNvSpPr>
          <p:nvPr/>
        </p:nvSpPr>
        <p:spPr>
          <a:xfrm>
            <a:off x="1729000" y="4010287"/>
            <a:ext cx="1485007" cy="833279"/>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300" noProof="1"/>
              <a:t>BBC Click: servers heating Dmanish homes (4 min)</a:t>
            </a:r>
          </a:p>
        </p:txBody>
      </p:sp>
      <p:pic>
        <p:nvPicPr>
          <p:cNvPr id="37" name="Picture 36" descr="A black background with a black square&#10;&#10;AI-generated content may be incorrect.">
            <a:hlinkClick r:id="rId13"/>
            <a:extLst>
              <a:ext uri="{FF2B5EF4-FFF2-40B4-BE49-F238E27FC236}">
                <a16:creationId xmlns:a16="http://schemas.microsoft.com/office/drawing/2014/main" id="{065B96B5-14FA-774A-442D-FA0554CE9E0A}"/>
              </a:ext>
            </a:extLst>
          </p:cNvPr>
          <p:cNvPicPr>
            <a:picLocks noChangeAspect="1"/>
          </p:cNvPicPr>
          <p:nvPr/>
        </p:nvPicPr>
        <p:blipFill>
          <a:blip r:embed="rId10"/>
          <a:srcRect l="15181" t="15789" r="13348" b="31045"/>
          <a:stretch/>
        </p:blipFill>
        <p:spPr>
          <a:xfrm>
            <a:off x="3654333" y="5920787"/>
            <a:ext cx="638325" cy="474832"/>
          </a:xfrm>
          <a:prstGeom prst="rect">
            <a:avLst/>
          </a:prstGeom>
        </p:spPr>
      </p:pic>
      <p:sp>
        <p:nvSpPr>
          <p:cNvPr id="4" name="Rectangle 3">
            <a:hlinkClick r:id="rId14" action="ppaction://hlinksldjump"/>
            <a:extLst>
              <a:ext uri="{FF2B5EF4-FFF2-40B4-BE49-F238E27FC236}">
                <a16:creationId xmlns:a16="http://schemas.microsoft.com/office/drawing/2014/main" id="{73EBFC8E-530A-BE9C-08FF-FB458A4DDFDE}"/>
              </a:ext>
            </a:extLst>
          </p:cNvPr>
          <p:cNvSpPr/>
          <p:nvPr/>
        </p:nvSpPr>
        <p:spPr>
          <a:xfrm>
            <a:off x="1523" y="6485388"/>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hlinkClick r:id="rId15" action="ppaction://hlinksldjump"/>
            <a:extLst>
              <a:ext uri="{FF2B5EF4-FFF2-40B4-BE49-F238E27FC236}">
                <a16:creationId xmlns:a16="http://schemas.microsoft.com/office/drawing/2014/main" id="{2FE374F6-51F5-9E8E-954D-28A1DD5AC53B}"/>
              </a:ext>
            </a:extLst>
          </p:cNvPr>
          <p:cNvSpPr/>
          <p:nvPr/>
        </p:nvSpPr>
        <p:spPr>
          <a:xfrm>
            <a:off x="3054212" y="6482664"/>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hlinkClick r:id="rId16" action="ppaction://hlinksldjump"/>
            <a:extLst>
              <a:ext uri="{FF2B5EF4-FFF2-40B4-BE49-F238E27FC236}">
                <a16:creationId xmlns:a16="http://schemas.microsoft.com/office/drawing/2014/main" id="{12155FB1-67CC-C6B4-2AE6-9A651694959B}"/>
              </a:ext>
            </a:extLst>
          </p:cNvPr>
          <p:cNvSpPr/>
          <p:nvPr/>
        </p:nvSpPr>
        <p:spPr>
          <a:xfrm>
            <a:off x="6120665" y="6482664"/>
            <a:ext cx="3009268"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hlinkClick r:id="rId4" action="ppaction://hlinksldjump"/>
            <a:extLst>
              <a:ext uri="{FF2B5EF4-FFF2-40B4-BE49-F238E27FC236}">
                <a16:creationId xmlns:a16="http://schemas.microsoft.com/office/drawing/2014/main" id="{FD7838C8-C4EB-C7EC-A8D3-2050C9C3AF3B}"/>
              </a:ext>
            </a:extLst>
          </p:cNvPr>
          <p:cNvSpPr/>
          <p:nvPr/>
        </p:nvSpPr>
        <p:spPr>
          <a:xfrm>
            <a:off x="9137789" y="6482229"/>
            <a:ext cx="3052687"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07857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2"/>
                </p:tgtEl>
              </p:cMediaNode>
            </p:video>
            <p:seq concurrent="1" nextAc="seek">
              <p:cTn id="8" restart="whenNotActive" fill="hold" evtFilter="cancelBubble" nodeType="interactiveSeq">
                <p:stCondLst>
                  <p:cond evt="onClick" delay="0">
                    <p:tgtEl>
                      <p:spTgt spid="3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2"/>
                                        </p:tgtEl>
                                      </p:cBhvr>
                                    </p:cmd>
                                  </p:childTnLst>
                                </p:cTn>
                              </p:par>
                            </p:childTnLst>
                          </p:cTn>
                        </p:par>
                      </p:childTnLst>
                    </p:cTn>
                  </p:par>
                </p:childTnLst>
              </p:cTn>
              <p:nextCondLst>
                <p:cond evt="onClick" delay="0">
                  <p:tgtEl>
                    <p:spTgt spid="3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4D463-5F64-AA5A-C22D-EC58840EFC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70BB25-2205-E4EA-13FF-7F688B78F0AA}"/>
              </a:ext>
            </a:extLst>
          </p:cNvPr>
          <p:cNvSpPr>
            <a:spLocks noGrp="1"/>
          </p:cNvSpPr>
          <p:nvPr>
            <p:ph type="title"/>
          </p:nvPr>
        </p:nvSpPr>
        <p:spPr>
          <a:xfrm>
            <a:off x="519972" y="194331"/>
            <a:ext cx="11235726" cy="1000404"/>
          </a:xfrm>
        </p:spPr>
        <p:txBody>
          <a:bodyPr rtlCol="0">
            <a:normAutofit/>
          </a:bodyPr>
          <a:lstStyle/>
          <a:p>
            <a:pPr algn="ctr" rtl="0"/>
            <a:r>
              <a:rPr lang="en-GB" noProof="1"/>
              <a:t>Do undersea data centres exist?</a:t>
            </a:r>
            <a:endParaRPr lang="en-GB" noProof="1">
              <a:latin typeface="Century Gothic" panose="020B0502020202020204" pitchFamily="34" charset="0"/>
            </a:endParaRPr>
          </a:p>
        </p:txBody>
      </p:sp>
      <p:sp>
        <p:nvSpPr>
          <p:cNvPr id="3" name="Content Placeholder 2">
            <a:extLst>
              <a:ext uri="{FF2B5EF4-FFF2-40B4-BE49-F238E27FC236}">
                <a16:creationId xmlns:a16="http://schemas.microsoft.com/office/drawing/2014/main" id="{2ED9B51E-FB98-FF8F-121D-C3965F0A6649}"/>
              </a:ext>
            </a:extLst>
          </p:cNvPr>
          <p:cNvSpPr>
            <a:spLocks noGrp="1"/>
          </p:cNvSpPr>
          <p:nvPr>
            <p:ph idx="1"/>
          </p:nvPr>
        </p:nvSpPr>
        <p:spPr>
          <a:xfrm>
            <a:off x="220447" y="1397152"/>
            <a:ext cx="3378015" cy="2970466"/>
          </a:xfrm>
        </p:spPr>
        <p:txBody>
          <a:bodyPr rtlCol="0">
            <a:normAutofit/>
          </a:bodyPr>
          <a:lstStyle/>
          <a:p>
            <a:pPr algn="ctr"/>
            <a:r>
              <a:rPr lang="en-GB" noProof="1"/>
              <a:t>Yes! Undersea data centres have been trialled by Microsoft in Orkney in Scotland.  They say it was a success, but it hasn’t been used by other companies.  </a:t>
            </a:r>
          </a:p>
          <a:p>
            <a:pPr algn="ctr"/>
            <a:r>
              <a:rPr lang="en-GB" noProof="1"/>
              <a:t>Why do you think there’s not more companies using undersea data centres?</a:t>
            </a:r>
          </a:p>
        </p:txBody>
      </p:sp>
      <p:sp>
        <p:nvSpPr>
          <p:cNvPr id="13" name="Content Placeholder 2">
            <a:extLst>
              <a:ext uri="{FF2B5EF4-FFF2-40B4-BE49-F238E27FC236}">
                <a16:creationId xmlns:a16="http://schemas.microsoft.com/office/drawing/2014/main" id="{7150C119-DBC0-A3A3-0DBD-077E9AD0B2E1}"/>
              </a:ext>
            </a:extLst>
          </p:cNvPr>
          <p:cNvSpPr txBox="1">
            <a:spLocks/>
          </p:cNvSpPr>
          <p:nvPr/>
        </p:nvSpPr>
        <p:spPr>
          <a:xfrm>
            <a:off x="6715505" y="6476954"/>
            <a:ext cx="1878481"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Why can’t we use </a:t>
            </a:r>
            <a:br>
              <a:rPr lang="en-GB" sz="1400" noProof="1"/>
            </a:br>
            <a:r>
              <a:rPr lang="en-GB" sz="1400" b="1" noProof="1"/>
              <a:t>sea water</a:t>
            </a:r>
            <a:r>
              <a:rPr lang="en-GB" sz="1400" noProof="1"/>
              <a:t>?</a:t>
            </a:r>
          </a:p>
        </p:txBody>
      </p:sp>
      <p:sp>
        <p:nvSpPr>
          <p:cNvPr id="17" name="Content Placeholder 2">
            <a:extLst>
              <a:ext uri="{FF2B5EF4-FFF2-40B4-BE49-F238E27FC236}">
                <a16:creationId xmlns:a16="http://schemas.microsoft.com/office/drawing/2014/main" id="{7C10DEDB-566A-7984-C18F-A2DBA8C08153}"/>
              </a:ext>
            </a:extLst>
          </p:cNvPr>
          <p:cNvSpPr txBox="1">
            <a:spLocks/>
          </p:cNvSpPr>
          <p:nvPr/>
        </p:nvSpPr>
        <p:spPr>
          <a:xfrm>
            <a:off x="3427033" y="6457066"/>
            <a:ext cx="2169145"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latin typeface="Segoe UI" panose="020B0502040204020203" pitchFamily="34" charset="0"/>
              </a:rPr>
              <a:t>Do AI servers really need </a:t>
            </a:r>
            <a:r>
              <a:rPr lang="en-GB" sz="1400" b="1" noProof="1">
                <a:latin typeface="Segoe UI" panose="020B0502040204020203" pitchFamily="34" charset="0"/>
              </a:rPr>
              <a:t>that much water</a:t>
            </a:r>
            <a:r>
              <a:rPr lang="en-GB" sz="1400" noProof="1">
                <a:latin typeface="Segoe UI" panose="020B0502040204020203" pitchFamily="34" charset="0"/>
              </a:rPr>
              <a:t>?</a:t>
            </a:r>
            <a:endParaRPr lang="en-GB" sz="1400" noProof="1"/>
          </a:p>
        </p:txBody>
      </p:sp>
      <p:sp>
        <p:nvSpPr>
          <p:cNvPr id="18" name="Content Placeholder 2">
            <a:extLst>
              <a:ext uri="{FF2B5EF4-FFF2-40B4-BE49-F238E27FC236}">
                <a16:creationId xmlns:a16="http://schemas.microsoft.com/office/drawing/2014/main" id="{9E6AACC9-8392-DD57-609A-ABEAA5842D2A}"/>
              </a:ext>
            </a:extLst>
          </p:cNvPr>
          <p:cNvSpPr txBox="1">
            <a:spLocks/>
          </p:cNvSpPr>
          <p:nvPr/>
        </p:nvSpPr>
        <p:spPr>
          <a:xfrm>
            <a:off x="108761" y="6452379"/>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b="1" noProof="1"/>
              <a:t>Swimming pools </a:t>
            </a:r>
            <a:r>
              <a:rPr lang="en-GB" sz="1400" noProof="1"/>
              <a:t>heated </a:t>
            </a:r>
            <a:br>
              <a:rPr lang="en-GB" sz="1400" noProof="1"/>
            </a:br>
            <a:r>
              <a:rPr lang="en-GB" sz="1400" noProof="1"/>
              <a:t>by servers? Really?!</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54B4F6E3-32FD-45DE-8B3D-92AE3B645D58}"/>
              </a:ext>
            </a:extLst>
          </p:cNvPr>
          <p:cNvPicPr>
            <a:picLocks noChangeAspect="1"/>
          </p:cNvPicPr>
          <p:nvPr/>
        </p:nvPicPr>
        <p:blipFill>
          <a:blip r:embed="rId4"/>
          <a:srcRect l="6435" t="3749" r="7646" b="17234"/>
          <a:stretch/>
        </p:blipFill>
        <p:spPr>
          <a:xfrm>
            <a:off x="10844482" y="209754"/>
            <a:ext cx="1054237" cy="969557"/>
          </a:xfrm>
          <a:prstGeom prst="rect">
            <a:avLst/>
          </a:prstGeom>
        </p:spPr>
      </p:pic>
      <p:pic>
        <p:nvPicPr>
          <p:cNvPr id="5" name="Picture 4" descr="A black background with a black square&#10;&#10;Description automatically generated with medium confidence">
            <a:extLst>
              <a:ext uri="{FF2B5EF4-FFF2-40B4-BE49-F238E27FC236}">
                <a16:creationId xmlns:a16="http://schemas.microsoft.com/office/drawing/2014/main" id="{B54A34FB-CE29-1A26-4DE4-60E669BB837B}"/>
              </a:ext>
            </a:extLst>
          </p:cNvPr>
          <p:cNvPicPr>
            <a:picLocks noChangeAspect="1"/>
          </p:cNvPicPr>
          <p:nvPr/>
        </p:nvPicPr>
        <p:blipFill>
          <a:blip r:embed="rId5"/>
          <a:srcRect l="19028" t="2879" r="19779" b="17297"/>
          <a:stretch/>
        </p:blipFill>
        <p:spPr>
          <a:xfrm>
            <a:off x="220447" y="145689"/>
            <a:ext cx="599049" cy="781428"/>
          </a:xfrm>
          <a:prstGeom prst="rect">
            <a:avLst/>
          </a:prstGeom>
        </p:spPr>
      </p:pic>
      <p:pic>
        <p:nvPicPr>
          <p:cNvPr id="11" name="Picture 10" descr="A black background with a black square&#10;&#10;Description automatically generated with medium confidence">
            <a:hlinkClick r:id="rId6"/>
            <a:extLst>
              <a:ext uri="{FF2B5EF4-FFF2-40B4-BE49-F238E27FC236}">
                <a16:creationId xmlns:a16="http://schemas.microsoft.com/office/drawing/2014/main" id="{D68BE2D8-0FC0-B41A-1147-02AA41725A66}"/>
              </a:ext>
            </a:extLst>
          </p:cNvPr>
          <p:cNvPicPr>
            <a:picLocks noChangeAspect="1"/>
          </p:cNvPicPr>
          <p:nvPr/>
        </p:nvPicPr>
        <p:blipFill>
          <a:blip r:embed="rId7"/>
          <a:srcRect l="8449" t="6558" r="8285" b="20870"/>
          <a:stretch/>
        </p:blipFill>
        <p:spPr>
          <a:xfrm>
            <a:off x="1589269" y="4546118"/>
            <a:ext cx="641548" cy="559153"/>
          </a:xfrm>
          <a:prstGeom prst="rect">
            <a:avLst/>
          </a:prstGeom>
        </p:spPr>
      </p:pic>
      <p:sp>
        <p:nvSpPr>
          <p:cNvPr id="14" name="Content Placeholder 2">
            <a:extLst>
              <a:ext uri="{FF2B5EF4-FFF2-40B4-BE49-F238E27FC236}">
                <a16:creationId xmlns:a16="http://schemas.microsoft.com/office/drawing/2014/main" id="{0DA4DA05-A5AB-0A36-DC7D-6A9A7783A1DC}"/>
              </a:ext>
            </a:extLst>
          </p:cNvPr>
          <p:cNvSpPr txBox="1">
            <a:spLocks/>
          </p:cNvSpPr>
          <p:nvPr/>
        </p:nvSpPr>
        <p:spPr>
          <a:xfrm>
            <a:off x="1328536" y="5105271"/>
            <a:ext cx="1163014"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t>Microsoft </a:t>
            </a:r>
            <a:br>
              <a:rPr lang="en-GB" sz="1200" noProof="1"/>
            </a:br>
            <a:r>
              <a:rPr lang="en-GB" sz="1200" noProof="1"/>
              <a:t>report on Project Natick</a:t>
            </a:r>
          </a:p>
        </p:txBody>
      </p:sp>
      <p:pic>
        <p:nvPicPr>
          <p:cNvPr id="16" name="Online Media 15" title="Microsoft reveals findings from Project Natick, its experimental undersea datacenter">
            <a:hlinkClick r:id="" action="ppaction://media"/>
            <a:extLst>
              <a:ext uri="{FF2B5EF4-FFF2-40B4-BE49-F238E27FC236}">
                <a16:creationId xmlns:a16="http://schemas.microsoft.com/office/drawing/2014/main" id="{8140D216-0856-5626-03A9-D584E58526EF}"/>
              </a:ext>
            </a:extLst>
          </p:cNvPr>
          <p:cNvPicPr>
            <a:picLocks noRot="1" noChangeAspect="1"/>
          </p:cNvPicPr>
          <p:nvPr>
            <a:videoFile r:link="rId1"/>
          </p:nvPr>
        </p:nvPicPr>
        <p:blipFill>
          <a:blip r:embed="rId8"/>
          <a:stretch>
            <a:fillRect/>
          </a:stretch>
        </p:blipFill>
        <p:spPr>
          <a:xfrm>
            <a:off x="3774630" y="1251990"/>
            <a:ext cx="8226118" cy="4647757"/>
          </a:xfrm>
          <a:prstGeom prst="rect">
            <a:avLst/>
          </a:prstGeom>
        </p:spPr>
      </p:pic>
      <p:grpSp>
        <p:nvGrpSpPr>
          <p:cNvPr id="21" name="Group 20">
            <a:extLst>
              <a:ext uri="{FF2B5EF4-FFF2-40B4-BE49-F238E27FC236}">
                <a16:creationId xmlns:a16="http://schemas.microsoft.com/office/drawing/2014/main" id="{2C9CF44B-9DA2-378B-0B05-FF5BF92B9297}"/>
              </a:ext>
            </a:extLst>
          </p:cNvPr>
          <p:cNvGrpSpPr/>
          <p:nvPr/>
        </p:nvGrpSpPr>
        <p:grpSpPr>
          <a:xfrm>
            <a:off x="9374445" y="6485388"/>
            <a:ext cx="2708794" cy="394400"/>
            <a:chOff x="9374445" y="6485388"/>
            <a:chExt cx="2708794" cy="394400"/>
          </a:xfrm>
        </p:grpSpPr>
        <p:sp>
          <p:nvSpPr>
            <p:cNvPr id="22" name="Arrow: Right 21">
              <a:hlinkClick r:id="rId9" action="ppaction://hlinksldjump"/>
              <a:extLst>
                <a:ext uri="{FF2B5EF4-FFF2-40B4-BE49-F238E27FC236}">
                  <a16:creationId xmlns:a16="http://schemas.microsoft.com/office/drawing/2014/main" id="{AECD9FAB-FDC5-EA7C-3189-65872C4F75BF}"/>
                </a:ext>
              </a:extLst>
            </p:cNvPr>
            <p:cNvSpPr/>
            <p:nvPr/>
          </p:nvSpPr>
          <p:spPr>
            <a:xfrm flipH="1">
              <a:off x="9374445" y="6527321"/>
              <a:ext cx="410037" cy="272695"/>
            </a:xfrm>
            <a:prstGeom prst="rightArrow">
              <a:avLst/>
            </a:prstGeom>
            <a:solidFill>
              <a:schemeClr val="accent5"/>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Content Placeholder 2">
              <a:extLst>
                <a:ext uri="{FF2B5EF4-FFF2-40B4-BE49-F238E27FC236}">
                  <a16:creationId xmlns:a16="http://schemas.microsoft.com/office/drawing/2014/main" id="{A605F51F-775F-AB02-FC94-028334B57FD4}"/>
                </a:ext>
              </a:extLst>
            </p:cNvPr>
            <p:cNvSpPr txBox="1">
              <a:spLocks/>
            </p:cNvSpPr>
            <p:nvPr/>
          </p:nvSpPr>
          <p:spPr>
            <a:xfrm>
              <a:off x="9727449" y="6485388"/>
              <a:ext cx="2355790" cy="394400"/>
            </a:xfrm>
            <a:prstGeom prst="rect">
              <a:avLst/>
            </a:prstGeom>
            <a:noFill/>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600" noProof="1">
                  <a:solidFill>
                    <a:schemeClr val="bg1"/>
                  </a:solidFill>
                </a:rPr>
                <a:t>Back to the questions</a:t>
              </a:r>
            </a:p>
          </p:txBody>
        </p:sp>
      </p:grpSp>
      <p:pic>
        <p:nvPicPr>
          <p:cNvPr id="26" name="Picture 25" descr="A black background with a black square&#10;&#10;AI-generated content may be incorrect.">
            <a:hlinkClick r:id="rId10"/>
            <a:extLst>
              <a:ext uri="{FF2B5EF4-FFF2-40B4-BE49-F238E27FC236}">
                <a16:creationId xmlns:a16="http://schemas.microsoft.com/office/drawing/2014/main" id="{796780C7-848A-8C18-D79F-277129576F82}"/>
              </a:ext>
            </a:extLst>
          </p:cNvPr>
          <p:cNvPicPr>
            <a:picLocks noChangeAspect="1"/>
          </p:cNvPicPr>
          <p:nvPr/>
        </p:nvPicPr>
        <p:blipFill>
          <a:blip r:embed="rId11"/>
          <a:srcRect l="15181" t="15789" r="13348" b="31045"/>
          <a:stretch/>
        </p:blipFill>
        <p:spPr>
          <a:xfrm>
            <a:off x="3774630" y="5950934"/>
            <a:ext cx="638325" cy="474832"/>
          </a:xfrm>
          <a:prstGeom prst="rect">
            <a:avLst/>
          </a:prstGeom>
        </p:spPr>
      </p:pic>
      <p:sp>
        <p:nvSpPr>
          <p:cNvPr id="27" name="Content Placeholder 2">
            <a:extLst>
              <a:ext uri="{FF2B5EF4-FFF2-40B4-BE49-F238E27FC236}">
                <a16:creationId xmlns:a16="http://schemas.microsoft.com/office/drawing/2014/main" id="{2606ECE6-5674-7316-65FF-BE55C48CFACB}"/>
              </a:ext>
            </a:extLst>
          </p:cNvPr>
          <p:cNvSpPr txBox="1">
            <a:spLocks/>
          </p:cNvSpPr>
          <p:nvPr/>
        </p:nvSpPr>
        <p:spPr>
          <a:xfrm>
            <a:off x="4387381" y="5948210"/>
            <a:ext cx="2417593" cy="546349"/>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noProof="1"/>
              <a:t>Find out about Microsoft’s undersea data centre trial (2 min)</a:t>
            </a:r>
          </a:p>
        </p:txBody>
      </p:sp>
      <p:sp>
        <p:nvSpPr>
          <p:cNvPr id="6" name="Rectangle 5">
            <a:hlinkClick r:id="rId12" action="ppaction://hlinksldjump"/>
            <a:extLst>
              <a:ext uri="{FF2B5EF4-FFF2-40B4-BE49-F238E27FC236}">
                <a16:creationId xmlns:a16="http://schemas.microsoft.com/office/drawing/2014/main" id="{2068C4CB-7DD4-A982-8E9E-8AA99758907C}"/>
              </a:ext>
            </a:extLst>
          </p:cNvPr>
          <p:cNvSpPr/>
          <p:nvPr/>
        </p:nvSpPr>
        <p:spPr>
          <a:xfrm>
            <a:off x="1523" y="6485388"/>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hlinkClick r:id="rId13" action="ppaction://hlinksldjump"/>
            <a:extLst>
              <a:ext uri="{FF2B5EF4-FFF2-40B4-BE49-F238E27FC236}">
                <a16:creationId xmlns:a16="http://schemas.microsoft.com/office/drawing/2014/main" id="{5CC873EA-EBA2-7071-59E7-07BE516249B3}"/>
              </a:ext>
            </a:extLst>
          </p:cNvPr>
          <p:cNvSpPr/>
          <p:nvPr/>
        </p:nvSpPr>
        <p:spPr>
          <a:xfrm>
            <a:off x="3054212" y="6482664"/>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hlinkClick r:id="rId14" action="ppaction://hlinksldjump"/>
            <a:extLst>
              <a:ext uri="{FF2B5EF4-FFF2-40B4-BE49-F238E27FC236}">
                <a16:creationId xmlns:a16="http://schemas.microsoft.com/office/drawing/2014/main" id="{192D4FE8-D3BE-B710-B798-C5A5DF9EC669}"/>
              </a:ext>
            </a:extLst>
          </p:cNvPr>
          <p:cNvSpPr/>
          <p:nvPr/>
        </p:nvSpPr>
        <p:spPr>
          <a:xfrm>
            <a:off x="6120665" y="6482664"/>
            <a:ext cx="3009268"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hlinkClick r:id="rId9" action="ppaction://hlinksldjump"/>
            <a:extLst>
              <a:ext uri="{FF2B5EF4-FFF2-40B4-BE49-F238E27FC236}">
                <a16:creationId xmlns:a16="http://schemas.microsoft.com/office/drawing/2014/main" id="{85AB4DB4-899E-A7C3-B486-9D26636A3B3E}"/>
              </a:ext>
            </a:extLst>
          </p:cNvPr>
          <p:cNvSpPr/>
          <p:nvPr/>
        </p:nvSpPr>
        <p:spPr>
          <a:xfrm>
            <a:off x="9137789" y="6482229"/>
            <a:ext cx="3052687"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528571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6"/>
                </p:tgtEl>
              </p:cMediaNode>
            </p:video>
            <p:seq concurrent="1" nextAc="seek">
              <p:cTn id="8" restart="whenNotActive" fill="hold" evtFilter="cancelBubble" nodeType="interactiveSeq">
                <p:stCondLst>
                  <p:cond evt="onClick" delay="0">
                    <p:tgtEl>
                      <p:spTgt spid="1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6"/>
                                        </p:tgtEl>
                                      </p:cBhvr>
                                    </p:cmd>
                                  </p:childTnLst>
                                </p:cTn>
                              </p:par>
                            </p:childTnLst>
                          </p:cTn>
                        </p:par>
                      </p:childTnLst>
                    </p:cTn>
                  </p:par>
                </p:childTnLst>
              </p:cTn>
              <p:nextCondLst>
                <p:cond evt="onClick" delay="0">
                  <p:tgtEl>
                    <p:spTgt spid="16"/>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8F465-2FC6-28CD-13BB-CA75E329B91B}"/>
            </a:ext>
          </a:extLst>
        </p:cNvPr>
        <p:cNvGrpSpPr/>
        <p:nvPr/>
      </p:nvGrpSpPr>
      <p:grpSpPr>
        <a:xfrm>
          <a:off x="0" y="0"/>
          <a:ext cx="0" cy="0"/>
          <a:chOff x="0" y="0"/>
          <a:chExt cx="0" cy="0"/>
        </a:xfrm>
      </p:grpSpPr>
      <p:pic>
        <p:nvPicPr>
          <p:cNvPr id="1028" name="Picture 4" descr="Wave Cartoon PNGs for Free Download">
            <a:extLst>
              <a:ext uri="{FF2B5EF4-FFF2-40B4-BE49-F238E27FC236}">
                <a16:creationId xmlns:a16="http://schemas.microsoft.com/office/drawing/2014/main" id="{5FD5D20E-4A57-4CEC-A8F4-2FDE6F94DF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070" y="3115404"/>
            <a:ext cx="4928148" cy="36236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01C5D23-6116-F1AC-4409-40FABD74459D}"/>
              </a:ext>
            </a:extLst>
          </p:cNvPr>
          <p:cNvSpPr>
            <a:spLocks noGrp="1"/>
          </p:cNvSpPr>
          <p:nvPr>
            <p:ph type="title"/>
          </p:nvPr>
        </p:nvSpPr>
        <p:spPr>
          <a:xfrm>
            <a:off x="648875" y="196315"/>
            <a:ext cx="10726744" cy="965477"/>
          </a:xfrm>
        </p:spPr>
        <p:txBody>
          <a:bodyPr rtlCol="0">
            <a:normAutofit/>
          </a:bodyPr>
          <a:lstStyle/>
          <a:p>
            <a:pPr algn="ctr" rtl="0"/>
            <a:r>
              <a:rPr lang="en-GB" noProof="1"/>
              <a:t>Why can’t we use sea water?</a:t>
            </a:r>
            <a:endParaRPr lang="en-GB" noProof="1">
              <a:latin typeface="Century Gothic" panose="020B0502020202020204" pitchFamily="34" charset="0"/>
            </a:endParaRPr>
          </a:p>
        </p:txBody>
      </p:sp>
      <p:sp>
        <p:nvSpPr>
          <p:cNvPr id="3" name="Content Placeholder 2">
            <a:extLst>
              <a:ext uri="{FF2B5EF4-FFF2-40B4-BE49-F238E27FC236}">
                <a16:creationId xmlns:a16="http://schemas.microsoft.com/office/drawing/2014/main" id="{53389217-52BC-4C4C-9CAA-16FA2A0B4955}"/>
              </a:ext>
            </a:extLst>
          </p:cNvPr>
          <p:cNvSpPr>
            <a:spLocks noGrp="1"/>
          </p:cNvSpPr>
          <p:nvPr>
            <p:ph idx="1"/>
          </p:nvPr>
        </p:nvSpPr>
        <p:spPr>
          <a:xfrm>
            <a:off x="2252694" y="1230958"/>
            <a:ext cx="2576481" cy="2198042"/>
          </a:xfrm>
          <a:prstGeom prst="roundRect">
            <a:avLst>
              <a:gd name="adj" fmla="val 8849"/>
            </a:avLst>
          </a:prstGeom>
          <a:ln w="28575"/>
        </p:spPr>
        <p:style>
          <a:lnRef idx="2">
            <a:schemeClr val="accent1"/>
          </a:lnRef>
          <a:fillRef idx="1">
            <a:schemeClr val="lt1"/>
          </a:fillRef>
          <a:effectRef idx="0">
            <a:schemeClr val="accent1"/>
          </a:effectRef>
          <a:fontRef idx="minor">
            <a:schemeClr val="dk1"/>
          </a:fontRef>
        </p:style>
        <p:txBody>
          <a:bodyPr rtlCol="0">
            <a:normAutofit fontScale="92500" lnSpcReduction="10000"/>
          </a:bodyPr>
          <a:lstStyle/>
          <a:p>
            <a:pPr algn="ctr"/>
            <a:r>
              <a:rPr lang="en-GB" noProof="1"/>
              <a:t>The </a:t>
            </a:r>
            <a:r>
              <a:rPr lang="en-GB" b="1" noProof="1"/>
              <a:t>salt and minerals in sea water are corrosive</a:t>
            </a:r>
            <a:r>
              <a:rPr lang="en-GB" noProof="1"/>
              <a:t>, so it is difficult to work with.</a:t>
            </a:r>
          </a:p>
          <a:p>
            <a:pPr algn="ctr"/>
            <a:r>
              <a:rPr lang="en-GB" noProof="1"/>
              <a:t>The water also needs to be cold enough to cool the servers!</a:t>
            </a:r>
          </a:p>
        </p:txBody>
      </p:sp>
      <p:sp>
        <p:nvSpPr>
          <p:cNvPr id="5" name="Content Placeholder 2">
            <a:extLst>
              <a:ext uri="{FF2B5EF4-FFF2-40B4-BE49-F238E27FC236}">
                <a16:creationId xmlns:a16="http://schemas.microsoft.com/office/drawing/2014/main" id="{D1EB51D0-E646-AB1B-A553-9161BE88E054}"/>
              </a:ext>
            </a:extLst>
          </p:cNvPr>
          <p:cNvSpPr txBox="1">
            <a:spLocks/>
          </p:cNvSpPr>
          <p:nvPr/>
        </p:nvSpPr>
        <p:spPr>
          <a:xfrm>
            <a:off x="286951" y="6457254"/>
            <a:ext cx="2395672"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b="1" noProof="1"/>
              <a:t>Swimming pools </a:t>
            </a:r>
            <a:r>
              <a:rPr lang="en-GB" sz="1400" noProof="1"/>
              <a:t>heated by servers? Really?!</a:t>
            </a:r>
          </a:p>
        </p:txBody>
      </p:sp>
      <p:sp>
        <p:nvSpPr>
          <p:cNvPr id="6" name="Content Placeholder 2">
            <a:extLst>
              <a:ext uri="{FF2B5EF4-FFF2-40B4-BE49-F238E27FC236}">
                <a16:creationId xmlns:a16="http://schemas.microsoft.com/office/drawing/2014/main" id="{842BD4FE-1785-BDA8-D2E9-1B0799361505}"/>
              </a:ext>
            </a:extLst>
          </p:cNvPr>
          <p:cNvSpPr txBox="1">
            <a:spLocks/>
          </p:cNvSpPr>
          <p:nvPr/>
        </p:nvSpPr>
        <p:spPr>
          <a:xfrm>
            <a:off x="3401461" y="6458439"/>
            <a:ext cx="2293043"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Do </a:t>
            </a:r>
            <a:r>
              <a:rPr lang="en-GB" sz="1400" b="1" noProof="1"/>
              <a:t>undersea data centres </a:t>
            </a:r>
            <a:r>
              <a:rPr lang="en-GB" sz="1400" noProof="1"/>
              <a:t>exist?</a:t>
            </a:r>
          </a:p>
        </p:txBody>
      </p:sp>
      <p:sp>
        <p:nvSpPr>
          <p:cNvPr id="13" name="Content Placeholder 2">
            <a:extLst>
              <a:ext uri="{FF2B5EF4-FFF2-40B4-BE49-F238E27FC236}">
                <a16:creationId xmlns:a16="http://schemas.microsoft.com/office/drawing/2014/main" id="{7E95E064-4A48-6BEA-5896-A46C10B48C55}"/>
              </a:ext>
            </a:extLst>
          </p:cNvPr>
          <p:cNvSpPr txBox="1">
            <a:spLocks/>
          </p:cNvSpPr>
          <p:nvPr/>
        </p:nvSpPr>
        <p:spPr>
          <a:xfrm>
            <a:off x="6396635" y="6457254"/>
            <a:ext cx="2395672"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rtl="0">
              <a:lnSpc>
                <a:spcPct val="80000"/>
              </a:lnSpc>
            </a:pPr>
            <a:r>
              <a:rPr lang="en-GB" sz="1400" noProof="1">
                <a:latin typeface="Segoe UI" panose="020B0502040204020203" pitchFamily="34" charset="0"/>
              </a:rPr>
              <a:t>Do AI servers really need </a:t>
            </a:r>
            <a:r>
              <a:rPr lang="en-GB" sz="1400" b="1" noProof="1">
                <a:latin typeface="Segoe UI" panose="020B0502040204020203" pitchFamily="34" charset="0"/>
              </a:rPr>
              <a:t>that much water</a:t>
            </a:r>
            <a:r>
              <a:rPr lang="en-GB" sz="1400" noProof="1">
                <a:latin typeface="Segoe UI" panose="020B0502040204020203" pitchFamily="34" charset="0"/>
              </a:rPr>
              <a:t>?  </a:t>
            </a:r>
          </a:p>
        </p:txBody>
      </p:sp>
      <p:pic>
        <p:nvPicPr>
          <p:cNvPr id="22" name="Picture 21" descr="A black background with a black square&#10;&#10;Description automatically generated with medium confidence">
            <a:extLst>
              <a:ext uri="{FF2B5EF4-FFF2-40B4-BE49-F238E27FC236}">
                <a16:creationId xmlns:a16="http://schemas.microsoft.com/office/drawing/2014/main" id="{57A33D1D-EAF0-2EBE-990D-8738FDE6323E}"/>
              </a:ext>
            </a:extLst>
          </p:cNvPr>
          <p:cNvPicPr>
            <a:picLocks noChangeAspect="1"/>
          </p:cNvPicPr>
          <p:nvPr/>
        </p:nvPicPr>
        <p:blipFill>
          <a:blip r:embed="rId4"/>
          <a:srcRect l="19028" t="2879" r="19779" b="17297"/>
          <a:stretch/>
        </p:blipFill>
        <p:spPr>
          <a:xfrm>
            <a:off x="220447" y="145689"/>
            <a:ext cx="599049" cy="781428"/>
          </a:xfrm>
          <a:prstGeom prst="rect">
            <a:avLst/>
          </a:prstGeom>
        </p:spPr>
      </p:pic>
      <p:grpSp>
        <p:nvGrpSpPr>
          <p:cNvPr id="4" name="Group 3">
            <a:extLst>
              <a:ext uri="{FF2B5EF4-FFF2-40B4-BE49-F238E27FC236}">
                <a16:creationId xmlns:a16="http://schemas.microsoft.com/office/drawing/2014/main" id="{08A9445E-9764-8ECF-F63B-FF468711A181}"/>
              </a:ext>
            </a:extLst>
          </p:cNvPr>
          <p:cNvGrpSpPr/>
          <p:nvPr/>
        </p:nvGrpSpPr>
        <p:grpSpPr>
          <a:xfrm>
            <a:off x="9374445" y="6485388"/>
            <a:ext cx="2708794" cy="394400"/>
            <a:chOff x="9374445" y="6485388"/>
            <a:chExt cx="2708794" cy="394400"/>
          </a:xfrm>
        </p:grpSpPr>
        <p:sp>
          <p:nvSpPr>
            <p:cNvPr id="7" name="Arrow: Right 6">
              <a:hlinkClick r:id="rId5" action="ppaction://hlinksldjump"/>
              <a:extLst>
                <a:ext uri="{FF2B5EF4-FFF2-40B4-BE49-F238E27FC236}">
                  <a16:creationId xmlns:a16="http://schemas.microsoft.com/office/drawing/2014/main" id="{6E4634D3-FADB-A650-AC1C-DE12F366664E}"/>
                </a:ext>
              </a:extLst>
            </p:cNvPr>
            <p:cNvSpPr/>
            <p:nvPr/>
          </p:nvSpPr>
          <p:spPr>
            <a:xfrm flipH="1">
              <a:off x="9374445" y="6527321"/>
              <a:ext cx="410037" cy="272695"/>
            </a:xfrm>
            <a:prstGeom prst="rightArrow">
              <a:avLst/>
            </a:prstGeom>
            <a:solidFill>
              <a:schemeClr val="accent5"/>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2">
              <a:extLst>
                <a:ext uri="{FF2B5EF4-FFF2-40B4-BE49-F238E27FC236}">
                  <a16:creationId xmlns:a16="http://schemas.microsoft.com/office/drawing/2014/main" id="{99EEB7EE-5FFC-13E1-7A73-4B863B274ACB}"/>
                </a:ext>
              </a:extLst>
            </p:cNvPr>
            <p:cNvSpPr txBox="1">
              <a:spLocks/>
            </p:cNvSpPr>
            <p:nvPr/>
          </p:nvSpPr>
          <p:spPr>
            <a:xfrm>
              <a:off x="9727449" y="6485388"/>
              <a:ext cx="2355790" cy="394400"/>
            </a:xfrm>
            <a:prstGeom prst="rect">
              <a:avLst/>
            </a:prstGeom>
            <a:noFill/>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600" noProof="1">
                  <a:solidFill>
                    <a:schemeClr val="bg1"/>
                  </a:solidFill>
                </a:rPr>
                <a:t>Back to the questions</a:t>
              </a:r>
            </a:p>
          </p:txBody>
        </p:sp>
      </p:grpSp>
      <p:sp>
        <p:nvSpPr>
          <p:cNvPr id="11" name="Content Placeholder 2">
            <a:extLst>
              <a:ext uri="{FF2B5EF4-FFF2-40B4-BE49-F238E27FC236}">
                <a16:creationId xmlns:a16="http://schemas.microsoft.com/office/drawing/2014/main" id="{E1FFEA29-9FE5-BE56-EE80-B76AEEB6E3B3}"/>
              </a:ext>
            </a:extLst>
          </p:cNvPr>
          <p:cNvSpPr txBox="1">
            <a:spLocks/>
          </p:cNvSpPr>
          <p:nvPr/>
        </p:nvSpPr>
        <p:spPr>
          <a:xfrm>
            <a:off x="1990960" y="3850497"/>
            <a:ext cx="3242290" cy="2325369"/>
          </a:xfrm>
          <a:prstGeom prst="roundRect">
            <a:avLst>
              <a:gd name="adj" fmla="val 8957"/>
            </a:avLst>
          </a:prstGeom>
          <a:ln w="28575">
            <a:solidFill>
              <a:srgbClr val="3ABA99"/>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o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700" noProof="1"/>
              <a:t>Water is also needed for making the semiconductors in AI systems. </a:t>
            </a:r>
            <a:r>
              <a:rPr lang="en-GB" sz="1700" dirty="0"/>
              <a:t>An average chip factory can use as much water as 33,000 households every day.  This water must be ‘ultrapure’, not salty sea water.</a:t>
            </a:r>
            <a:endParaRPr lang="en-GB" sz="1700" noProof="1"/>
          </a:p>
        </p:txBody>
      </p:sp>
      <p:sp>
        <p:nvSpPr>
          <p:cNvPr id="12" name="Content Placeholder 2">
            <a:extLst>
              <a:ext uri="{FF2B5EF4-FFF2-40B4-BE49-F238E27FC236}">
                <a16:creationId xmlns:a16="http://schemas.microsoft.com/office/drawing/2014/main" id="{28D30660-0A99-D55D-00DF-191E1CACAC36}"/>
              </a:ext>
            </a:extLst>
          </p:cNvPr>
          <p:cNvSpPr txBox="1">
            <a:spLocks/>
          </p:cNvSpPr>
          <p:nvPr/>
        </p:nvSpPr>
        <p:spPr>
          <a:xfrm>
            <a:off x="5304600" y="1247750"/>
            <a:ext cx="4422850" cy="1592679"/>
          </a:xfrm>
          <a:prstGeom prst="roundRect">
            <a:avLst/>
          </a:prstGeom>
          <a:ln w="28575">
            <a:solidFill>
              <a:srgbClr val="FFC000"/>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700" noProof="1"/>
              <a:t>There are data centres in Finland and Sweden cooled by sea water. </a:t>
            </a:r>
          </a:p>
          <a:p>
            <a:pPr algn="ctr"/>
            <a:r>
              <a:rPr lang="en-GB" sz="1700" noProof="1"/>
              <a:t>They also have to watch out for jellyfish getting sucked in with the water! (</a:t>
            </a:r>
            <a:r>
              <a:rPr lang="en-GB" sz="1700" noProof="1">
                <a:hlinkClick r:id="rId6"/>
              </a:rPr>
              <a:t>source</a:t>
            </a:r>
            <a:r>
              <a:rPr lang="en-GB" sz="1700" noProof="1"/>
              <a:t>)</a:t>
            </a:r>
          </a:p>
        </p:txBody>
      </p:sp>
      <p:sp>
        <p:nvSpPr>
          <p:cNvPr id="14" name="Content Placeholder 2">
            <a:extLst>
              <a:ext uri="{FF2B5EF4-FFF2-40B4-BE49-F238E27FC236}">
                <a16:creationId xmlns:a16="http://schemas.microsoft.com/office/drawing/2014/main" id="{86FEFA08-3ED6-945D-6225-26EF0E72B884}"/>
              </a:ext>
            </a:extLst>
          </p:cNvPr>
          <p:cNvSpPr txBox="1">
            <a:spLocks/>
          </p:cNvSpPr>
          <p:nvPr/>
        </p:nvSpPr>
        <p:spPr>
          <a:xfrm>
            <a:off x="5561526" y="3224889"/>
            <a:ext cx="2395673" cy="1983757"/>
          </a:xfrm>
          <a:prstGeom prst="roundRect">
            <a:avLst/>
          </a:prstGeom>
          <a:ln w="28575">
            <a:solidFill>
              <a:srgbClr val="7030A0"/>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fontScale="92500" lnSpcReduction="20000"/>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noProof="1"/>
              <a:t>A report from Google said that 78% of the water used in their data centres worldwide is ‘potable’ (drinking water). (</a:t>
            </a:r>
            <a:r>
              <a:rPr lang="en-GB" noProof="1">
                <a:hlinkClick r:id="rId7"/>
              </a:rPr>
              <a:t>source</a:t>
            </a:r>
            <a:r>
              <a:rPr lang="en-GB" noProof="1"/>
              <a:t>)</a:t>
            </a:r>
          </a:p>
        </p:txBody>
      </p:sp>
      <p:pic>
        <p:nvPicPr>
          <p:cNvPr id="15" name="Picture 14" descr="A black background with a black square&#10;&#10;AI-generated content may be incorrect.">
            <a:hlinkClick r:id="rId8"/>
            <a:extLst>
              <a:ext uri="{FF2B5EF4-FFF2-40B4-BE49-F238E27FC236}">
                <a16:creationId xmlns:a16="http://schemas.microsoft.com/office/drawing/2014/main" id="{02CEDAA3-6266-FB1C-D0C9-CB521E174A94}"/>
              </a:ext>
            </a:extLst>
          </p:cNvPr>
          <p:cNvPicPr>
            <a:picLocks noChangeAspect="1"/>
          </p:cNvPicPr>
          <p:nvPr/>
        </p:nvPicPr>
        <p:blipFill>
          <a:blip r:embed="rId9"/>
          <a:srcRect l="15181" t="15789" r="13348" b="31045"/>
          <a:stretch/>
        </p:blipFill>
        <p:spPr>
          <a:xfrm>
            <a:off x="11034670" y="3733051"/>
            <a:ext cx="650269" cy="483717"/>
          </a:xfrm>
          <a:prstGeom prst="rect">
            <a:avLst/>
          </a:prstGeom>
        </p:spPr>
      </p:pic>
      <p:sp>
        <p:nvSpPr>
          <p:cNvPr id="16" name="Content Placeholder 2">
            <a:extLst>
              <a:ext uri="{FF2B5EF4-FFF2-40B4-BE49-F238E27FC236}">
                <a16:creationId xmlns:a16="http://schemas.microsoft.com/office/drawing/2014/main" id="{33316E5F-F015-7140-31AC-3538D0F00737}"/>
              </a:ext>
            </a:extLst>
          </p:cNvPr>
          <p:cNvSpPr txBox="1">
            <a:spLocks/>
          </p:cNvSpPr>
          <p:nvPr/>
        </p:nvSpPr>
        <p:spPr>
          <a:xfrm>
            <a:off x="10750346" y="4216768"/>
            <a:ext cx="1218918" cy="886339"/>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t>1 min video on what is a semiconductor</a:t>
            </a:r>
          </a:p>
        </p:txBody>
      </p:sp>
      <p:pic>
        <p:nvPicPr>
          <p:cNvPr id="9" name="Picture 8" descr="A black background with a black square&#10;&#10;AI-generated content may be incorrect.">
            <a:hlinkClick r:id="rId10"/>
            <a:extLst>
              <a:ext uri="{FF2B5EF4-FFF2-40B4-BE49-F238E27FC236}">
                <a16:creationId xmlns:a16="http://schemas.microsoft.com/office/drawing/2014/main" id="{FBA1B787-F476-390F-E961-0836B4738CC5}"/>
              </a:ext>
            </a:extLst>
          </p:cNvPr>
          <p:cNvPicPr>
            <a:picLocks noChangeAspect="1"/>
          </p:cNvPicPr>
          <p:nvPr/>
        </p:nvPicPr>
        <p:blipFill>
          <a:blip r:embed="rId9"/>
          <a:srcRect l="15181" t="15789" r="13348" b="31045"/>
          <a:stretch/>
        </p:blipFill>
        <p:spPr>
          <a:xfrm>
            <a:off x="11034670" y="2273543"/>
            <a:ext cx="650269" cy="483717"/>
          </a:xfrm>
          <a:prstGeom prst="rect">
            <a:avLst/>
          </a:prstGeom>
        </p:spPr>
      </p:pic>
      <p:sp>
        <p:nvSpPr>
          <p:cNvPr id="10" name="Content Placeholder 2">
            <a:extLst>
              <a:ext uri="{FF2B5EF4-FFF2-40B4-BE49-F238E27FC236}">
                <a16:creationId xmlns:a16="http://schemas.microsoft.com/office/drawing/2014/main" id="{B5532615-7D6F-E73E-1DCA-7630676260BA}"/>
              </a:ext>
            </a:extLst>
          </p:cNvPr>
          <p:cNvSpPr txBox="1">
            <a:spLocks/>
          </p:cNvSpPr>
          <p:nvPr/>
        </p:nvSpPr>
        <p:spPr>
          <a:xfrm>
            <a:off x="10700388" y="2783053"/>
            <a:ext cx="1314914" cy="886339"/>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t>Using canals for Google data centres (5 min)</a:t>
            </a:r>
          </a:p>
        </p:txBody>
      </p:sp>
      <p:sp>
        <p:nvSpPr>
          <p:cNvPr id="17" name="Rectangle 16">
            <a:hlinkClick r:id="rId11" action="ppaction://hlinksldjump"/>
            <a:extLst>
              <a:ext uri="{FF2B5EF4-FFF2-40B4-BE49-F238E27FC236}">
                <a16:creationId xmlns:a16="http://schemas.microsoft.com/office/drawing/2014/main" id="{CA44DB64-6747-A73A-8230-F099BC212225}"/>
              </a:ext>
            </a:extLst>
          </p:cNvPr>
          <p:cNvSpPr/>
          <p:nvPr/>
        </p:nvSpPr>
        <p:spPr>
          <a:xfrm>
            <a:off x="1523" y="6485388"/>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hlinkClick r:id="rId12" action="ppaction://hlinksldjump"/>
            <a:extLst>
              <a:ext uri="{FF2B5EF4-FFF2-40B4-BE49-F238E27FC236}">
                <a16:creationId xmlns:a16="http://schemas.microsoft.com/office/drawing/2014/main" id="{2400C325-55BE-96B9-257D-E449CFB0CB87}"/>
              </a:ext>
            </a:extLst>
          </p:cNvPr>
          <p:cNvSpPr/>
          <p:nvPr/>
        </p:nvSpPr>
        <p:spPr>
          <a:xfrm>
            <a:off x="3054212" y="6482664"/>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hlinkClick r:id="rId13" action="ppaction://hlinksldjump"/>
            <a:extLst>
              <a:ext uri="{FF2B5EF4-FFF2-40B4-BE49-F238E27FC236}">
                <a16:creationId xmlns:a16="http://schemas.microsoft.com/office/drawing/2014/main" id="{92AB2974-881C-993A-1E32-012443D0C13C}"/>
              </a:ext>
            </a:extLst>
          </p:cNvPr>
          <p:cNvSpPr/>
          <p:nvPr/>
        </p:nvSpPr>
        <p:spPr>
          <a:xfrm>
            <a:off x="6120665" y="6482664"/>
            <a:ext cx="3009268"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a:hlinkClick r:id="rId5" action="ppaction://hlinksldjump"/>
            <a:extLst>
              <a:ext uri="{FF2B5EF4-FFF2-40B4-BE49-F238E27FC236}">
                <a16:creationId xmlns:a16="http://schemas.microsoft.com/office/drawing/2014/main" id="{CD1FA7AA-3DBE-554D-DDB4-E0ED237E30FD}"/>
              </a:ext>
            </a:extLst>
          </p:cNvPr>
          <p:cNvSpPr/>
          <p:nvPr/>
        </p:nvSpPr>
        <p:spPr>
          <a:xfrm>
            <a:off x="9137789" y="6482229"/>
            <a:ext cx="3052687"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26" name="Picture 2" descr="Jellyfish,animal,ocean,cartoon,comic - free image from needpix.com">
            <a:extLst>
              <a:ext uri="{FF2B5EF4-FFF2-40B4-BE49-F238E27FC236}">
                <a16:creationId xmlns:a16="http://schemas.microsoft.com/office/drawing/2014/main" id="{650A43C1-3DE1-4E33-BE4E-48B5CD5322A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834805">
            <a:off x="-174715" y="3205142"/>
            <a:ext cx="1798844" cy="327062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Jellyfish,animal,ocean,cartoon,comic - free image from needpix.com">
            <a:extLst>
              <a:ext uri="{FF2B5EF4-FFF2-40B4-BE49-F238E27FC236}">
                <a16:creationId xmlns:a16="http://schemas.microsoft.com/office/drawing/2014/main" id="{EF9A0B27-0D3E-4ED9-9D94-B2CF52AC967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20344928">
            <a:off x="699000" y="1108502"/>
            <a:ext cx="1129373" cy="205340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A black background with a black square&#10;&#10;AI-generated content may be incorrect.">
            <a:hlinkClick r:id="rId15"/>
            <a:extLst>
              <a:ext uri="{FF2B5EF4-FFF2-40B4-BE49-F238E27FC236}">
                <a16:creationId xmlns:a16="http://schemas.microsoft.com/office/drawing/2014/main" id="{30D9CA93-4901-4CF6-9E3D-575FA89EA2F0}"/>
              </a:ext>
            </a:extLst>
          </p:cNvPr>
          <p:cNvPicPr>
            <a:picLocks noChangeAspect="1"/>
          </p:cNvPicPr>
          <p:nvPr/>
        </p:nvPicPr>
        <p:blipFill>
          <a:blip r:embed="rId9"/>
          <a:srcRect l="15181" t="15789" r="13348" b="31045"/>
          <a:stretch/>
        </p:blipFill>
        <p:spPr>
          <a:xfrm>
            <a:off x="11032710" y="821807"/>
            <a:ext cx="650269" cy="483717"/>
          </a:xfrm>
          <a:prstGeom prst="rect">
            <a:avLst/>
          </a:prstGeom>
        </p:spPr>
      </p:pic>
      <p:sp>
        <p:nvSpPr>
          <p:cNvPr id="26" name="Content Placeholder 2">
            <a:extLst>
              <a:ext uri="{FF2B5EF4-FFF2-40B4-BE49-F238E27FC236}">
                <a16:creationId xmlns:a16="http://schemas.microsoft.com/office/drawing/2014/main" id="{F76EC47D-03BE-41E3-A79C-664D7C270991}"/>
              </a:ext>
            </a:extLst>
          </p:cNvPr>
          <p:cNvSpPr txBox="1">
            <a:spLocks/>
          </p:cNvSpPr>
          <p:nvPr/>
        </p:nvSpPr>
        <p:spPr>
          <a:xfrm>
            <a:off x="10700388" y="1305524"/>
            <a:ext cx="1281175" cy="886339"/>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noProof="1"/>
              <a:t>14 min video on why servers need pure water</a:t>
            </a:r>
          </a:p>
        </p:txBody>
      </p:sp>
    </p:spTree>
    <p:extLst>
      <p:ext uri="{BB962C8B-B14F-4D97-AF65-F5344CB8AC3E}">
        <p14:creationId xmlns:p14="http://schemas.microsoft.com/office/powerpoint/2010/main" val="34820007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675CB-3157-1186-A251-6655A99434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0D11F6-1DA1-E047-AF65-F78F5BF8A162}"/>
              </a:ext>
            </a:extLst>
          </p:cNvPr>
          <p:cNvSpPr>
            <a:spLocks noGrp="1"/>
          </p:cNvSpPr>
          <p:nvPr>
            <p:ph type="title"/>
          </p:nvPr>
        </p:nvSpPr>
        <p:spPr>
          <a:xfrm>
            <a:off x="648875" y="196315"/>
            <a:ext cx="10726744" cy="965477"/>
          </a:xfrm>
        </p:spPr>
        <p:txBody>
          <a:bodyPr rtlCol="0">
            <a:normAutofit fontScale="90000"/>
          </a:bodyPr>
          <a:lstStyle/>
          <a:p>
            <a:pPr algn="ctr" rtl="0"/>
            <a:r>
              <a:rPr lang="en-GB" noProof="1"/>
              <a:t>Do AI servers really need that much water?</a:t>
            </a:r>
            <a:endParaRPr lang="en-GB" noProof="1">
              <a:latin typeface="Century Gothic" panose="020B0502020202020204" pitchFamily="34" charset="0"/>
            </a:endParaRPr>
          </a:p>
        </p:txBody>
      </p:sp>
      <p:sp>
        <p:nvSpPr>
          <p:cNvPr id="3" name="Content Placeholder 2">
            <a:extLst>
              <a:ext uri="{FF2B5EF4-FFF2-40B4-BE49-F238E27FC236}">
                <a16:creationId xmlns:a16="http://schemas.microsoft.com/office/drawing/2014/main" id="{CAC64DE8-AC31-28B1-4B18-1D85E33694F8}"/>
              </a:ext>
            </a:extLst>
          </p:cNvPr>
          <p:cNvSpPr>
            <a:spLocks noGrp="1"/>
          </p:cNvSpPr>
          <p:nvPr>
            <p:ph idx="1"/>
          </p:nvPr>
        </p:nvSpPr>
        <p:spPr>
          <a:xfrm>
            <a:off x="453965" y="1210213"/>
            <a:ext cx="2926334" cy="1669219"/>
          </a:xfrm>
        </p:spPr>
        <p:txBody>
          <a:bodyPr rtlCol="0">
            <a:normAutofit/>
          </a:bodyPr>
          <a:lstStyle/>
          <a:p>
            <a:pPr algn="ctr" rtl="0"/>
            <a:r>
              <a:rPr lang="en-GB" noProof="1">
                <a:latin typeface="Segoe UI" panose="020B0502040204020203" pitchFamily="34" charset="0"/>
              </a:rPr>
              <a:t>Do AI servers really need </a:t>
            </a:r>
            <a:r>
              <a:rPr lang="en-GB" b="1" noProof="1">
                <a:latin typeface="Segoe UI" panose="020B0502040204020203" pitchFamily="34" charset="0"/>
              </a:rPr>
              <a:t>that much water</a:t>
            </a:r>
            <a:r>
              <a:rPr lang="en-GB" noProof="1">
                <a:latin typeface="Segoe UI" panose="020B0502040204020203" pitchFamily="34" charset="0"/>
              </a:rPr>
              <a:t>?  </a:t>
            </a:r>
            <a:br>
              <a:rPr lang="en-GB" noProof="1">
                <a:latin typeface="Segoe UI" panose="020B0502040204020203" pitchFamily="34" charset="0"/>
              </a:rPr>
            </a:br>
            <a:br>
              <a:rPr lang="en-GB" noProof="1">
                <a:latin typeface="Segoe UI" panose="020B0502040204020203" pitchFamily="34" charset="0"/>
              </a:rPr>
            </a:br>
            <a:r>
              <a:rPr lang="en-GB" noProof="1">
                <a:latin typeface="Segoe UI" panose="020B0502040204020203" pitchFamily="34" charset="0"/>
              </a:rPr>
              <a:t>Where does the water come from?</a:t>
            </a:r>
          </a:p>
        </p:txBody>
      </p:sp>
      <p:sp>
        <p:nvSpPr>
          <p:cNvPr id="5" name="Content Placeholder 2">
            <a:extLst>
              <a:ext uri="{FF2B5EF4-FFF2-40B4-BE49-F238E27FC236}">
                <a16:creationId xmlns:a16="http://schemas.microsoft.com/office/drawing/2014/main" id="{4BB6EFE4-621C-9A8E-C3C7-1F7289BEF3B6}"/>
              </a:ext>
            </a:extLst>
          </p:cNvPr>
          <p:cNvSpPr txBox="1">
            <a:spLocks/>
          </p:cNvSpPr>
          <p:nvPr/>
        </p:nvSpPr>
        <p:spPr>
          <a:xfrm>
            <a:off x="220447" y="6461223"/>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b="1" noProof="1"/>
              <a:t>Swimming pools </a:t>
            </a:r>
            <a:r>
              <a:rPr lang="en-GB" sz="1400" noProof="1"/>
              <a:t>heated </a:t>
            </a:r>
            <a:br>
              <a:rPr lang="en-GB" sz="1400" noProof="1"/>
            </a:br>
            <a:r>
              <a:rPr lang="en-GB" sz="1400" noProof="1"/>
              <a:t>by servers? Really?!</a:t>
            </a:r>
          </a:p>
        </p:txBody>
      </p:sp>
      <p:sp>
        <p:nvSpPr>
          <p:cNvPr id="6" name="Content Placeholder 2">
            <a:extLst>
              <a:ext uri="{FF2B5EF4-FFF2-40B4-BE49-F238E27FC236}">
                <a16:creationId xmlns:a16="http://schemas.microsoft.com/office/drawing/2014/main" id="{8C0ECEDE-DE90-4643-A7A9-AE01FB864C14}"/>
              </a:ext>
            </a:extLst>
          </p:cNvPr>
          <p:cNvSpPr txBox="1">
            <a:spLocks/>
          </p:cNvSpPr>
          <p:nvPr/>
        </p:nvSpPr>
        <p:spPr>
          <a:xfrm>
            <a:off x="3609611" y="6461491"/>
            <a:ext cx="1878481"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Do </a:t>
            </a:r>
            <a:r>
              <a:rPr lang="en-GB" sz="1400" b="1" noProof="1"/>
              <a:t>undersea data centres </a:t>
            </a:r>
            <a:r>
              <a:rPr lang="en-GB" sz="1400" noProof="1"/>
              <a:t>exist?</a:t>
            </a:r>
          </a:p>
        </p:txBody>
      </p:sp>
      <p:sp>
        <p:nvSpPr>
          <p:cNvPr id="13" name="Content Placeholder 2">
            <a:extLst>
              <a:ext uri="{FF2B5EF4-FFF2-40B4-BE49-F238E27FC236}">
                <a16:creationId xmlns:a16="http://schemas.microsoft.com/office/drawing/2014/main" id="{14B60ED1-32C8-6B6E-4826-F9FA31C4B2DD}"/>
              </a:ext>
            </a:extLst>
          </p:cNvPr>
          <p:cNvSpPr txBox="1">
            <a:spLocks/>
          </p:cNvSpPr>
          <p:nvPr/>
        </p:nvSpPr>
        <p:spPr>
          <a:xfrm>
            <a:off x="6847609" y="6461491"/>
            <a:ext cx="1712079"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Why can’t we use </a:t>
            </a:r>
            <a:r>
              <a:rPr lang="en-GB" sz="1400" b="1" noProof="1"/>
              <a:t>sea water</a:t>
            </a:r>
            <a:r>
              <a:rPr lang="en-GB" sz="1400" noProof="1"/>
              <a:t>?</a:t>
            </a:r>
          </a:p>
        </p:txBody>
      </p:sp>
      <p:pic>
        <p:nvPicPr>
          <p:cNvPr id="22" name="Picture 21" descr="A black background with a black square&#10;&#10;Description automatically generated with medium confidence">
            <a:extLst>
              <a:ext uri="{FF2B5EF4-FFF2-40B4-BE49-F238E27FC236}">
                <a16:creationId xmlns:a16="http://schemas.microsoft.com/office/drawing/2014/main" id="{8CDA8437-89A5-6284-9717-6AB2C7E9E1CA}"/>
              </a:ext>
            </a:extLst>
          </p:cNvPr>
          <p:cNvPicPr>
            <a:picLocks noChangeAspect="1"/>
          </p:cNvPicPr>
          <p:nvPr/>
        </p:nvPicPr>
        <p:blipFill>
          <a:blip r:embed="rId4"/>
          <a:srcRect l="19028" t="2879" r="19779" b="17297"/>
          <a:stretch/>
        </p:blipFill>
        <p:spPr>
          <a:xfrm>
            <a:off x="220447" y="145689"/>
            <a:ext cx="599049" cy="781428"/>
          </a:xfrm>
          <a:prstGeom prst="rect">
            <a:avLst/>
          </a:prstGeom>
        </p:spPr>
      </p:pic>
      <p:grpSp>
        <p:nvGrpSpPr>
          <p:cNvPr id="23" name="Group 22">
            <a:extLst>
              <a:ext uri="{FF2B5EF4-FFF2-40B4-BE49-F238E27FC236}">
                <a16:creationId xmlns:a16="http://schemas.microsoft.com/office/drawing/2014/main" id="{36B8D684-8DC5-0B20-EFED-C5EC73C32678}"/>
              </a:ext>
            </a:extLst>
          </p:cNvPr>
          <p:cNvGrpSpPr/>
          <p:nvPr/>
        </p:nvGrpSpPr>
        <p:grpSpPr>
          <a:xfrm>
            <a:off x="9374445" y="6485388"/>
            <a:ext cx="2708794" cy="394400"/>
            <a:chOff x="9374445" y="6485388"/>
            <a:chExt cx="2708794" cy="394400"/>
          </a:xfrm>
        </p:grpSpPr>
        <p:sp>
          <p:nvSpPr>
            <p:cNvPr id="24" name="Arrow: Right 23">
              <a:hlinkClick r:id="rId5" action="ppaction://hlinksldjump"/>
              <a:extLst>
                <a:ext uri="{FF2B5EF4-FFF2-40B4-BE49-F238E27FC236}">
                  <a16:creationId xmlns:a16="http://schemas.microsoft.com/office/drawing/2014/main" id="{539CF8EF-CD80-3996-3D14-F1F47CB18B37}"/>
                </a:ext>
              </a:extLst>
            </p:cNvPr>
            <p:cNvSpPr/>
            <p:nvPr/>
          </p:nvSpPr>
          <p:spPr>
            <a:xfrm flipH="1">
              <a:off x="9374445" y="6527321"/>
              <a:ext cx="410037" cy="272695"/>
            </a:xfrm>
            <a:prstGeom prst="rightArrow">
              <a:avLst/>
            </a:prstGeom>
            <a:solidFill>
              <a:schemeClr val="accent5"/>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Content Placeholder 2">
              <a:extLst>
                <a:ext uri="{FF2B5EF4-FFF2-40B4-BE49-F238E27FC236}">
                  <a16:creationId xmlns:a16="http://schemas.microsoft.com/office/drawing/2014/main" id="{8B5F9F27-89AC-1F88-0ADA-08BD0CDF01B2}"/>
                </a:ext>
              </a:extLst>
            </p:cNvPr>
            <p:cNvSpPr txBox="1">
              <a:spLocks/>
            </p:cNvSpPr>
            <p:nvPr/>
          </p:nvSpPr>
          <p:spPr>
            <a:xfrm>
              <a:off x="9727449" y="6485388"/>
              <a:ext cx="2355790" cy="394400"/>
            </a:xfrm>
            <a:prstGeom prst="rect">
              <a:avLst/>
            </a:prstGeom>
            <a:noFill/>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600" noProof="1">
                  <a:solidFill>
                    <a:schemeClr val="bg1"/>
                  </a:solidFill>
                </a:rPr>
                <a:t>Back to the questions</a:t>
              </a:r>
            </a:p>
          </p:txBody>
        </p:sp>
      </p:grpSp>
      <p:pic>
        <p:nvPicPr>
          <p:cNvPr id="26" name="Online Media 25" title="AI's hidden climate costs | About That">
            <a:hlinkClick r:id="" action="ppaction://media"/>
            <a:extLst>
              <a:ext uri="{FF2B5EF4-FFF2-40B4-BE49-F238E27FC236}">
                <a16:creationId xmlns:a16="http://schemas.microsoft.com/office/drawing/2014/main" id="{181EDE7C-ECAE-7F02-5644-E690C873F566}"/>
              </a:ext>
            </a:extLst>
          </p:cNvPr>
          <p:cNvPicPr>
            <a:picLocks noRot="1" noChangeAspect="1"/>
          </p:cNvPicPr>
          <p:nvPr>
            <a:videoFile r:link="rId1"/>
          </p:nvPr>
        </p:nvPicPr>
        <p:blipFill>
          <a:blip r:embed="rId6"/>
          <a:stretch>
            <a:fillRect/>
          </a:stretch>
        </p:blipFill>
        <p:spPr>
          <a:xfrm>
            <a:off x="3729290" y="1210213"/>
            <a:ext cx="8102363" cy="4577835"/>
          </a:xfrm>
          <a:prstGeom prst="rect">
            <a:avLst/>
          </a:prstGeom>
        </p:spPr>
      </p:pic>
      <p:sp>
        <p:nvSpPr>
          <p:cNvPr id="27" name="Content Placeholder 2">
            <a:extLst>
              <a:ext uri="{FF2B5EF4-FFF2-40B4-BE49-F238E27FC236}">
                <a16:creationId xmlns:a16="http://schemas.microsoft.com/office/drawing/2014/main" id="{392FBDD7-DE87-DFC1-B734-FB24C1A63329}"/>
              </a:ext>
            </a:extLst>
          </p:cNvPr>
          <p:cNvSpPr txBox="1">
            <a:spLocks/>
          </p:cNvSpPr>
          <p:nvPr/>
        </p:nvSpPr>
        <p:spPr>
          <a:xfrm>
            <a:off x="4367615" y="5906247"/>
            <a:ext cx="2584859" cy="474832"/>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300" noProof="1"/>
              <a:t>Video exploring water usage in tech and in our lives (14 min)</a:t>
            </a:r>
          </a:p>
        </p:txBody>
      </p:sp>
      <p:pic>
        <p:nvPicPr>
          <p:cNvPr id="28" name="Picture 27" descr="A black background with a black square&#10;&#10;AI-generated content may be incorrect.">
            <a:hlinkClick r:id="rId7"/>
            <a:extLst>
              <a:ext uri="{FF2B5EF4-FFF2-40B4-BE49-F238E27FC236}">
                <a16:creationId xmlns:a16="http://schemas.microsoft.com/office/drawing/2014/main" id="{784D9E57-D2F1-41B2-73D2-22390D58A891}"/>
              </a:ext>
            </a:extLst>
          </p:cNvPr>
          <p:cNvPicPr>
            <a:picLocks noChangeAspect="1"/>
          </p:cNvPicPr>
          <p:nvPr/>
        </p:nvPicPr>
        <p:blipFill>
          <a:blip r:embed="rId8"/>
          <a:srcRect l="15181" t="15789" r="13348" b="31045"/>
          <a:stretch/>
        </p:blipFill>
        <p:spPr>
          <a:xfrm>
            <a:off x="3729290" y="5897722"/>
            <a:ext cx="638325" cy="474832"/>
          </a:xfrm>
          <a:prstGeom prst="rect">
            <a:avLst/>
          </a:prstGeom>
        </p:spPr>
      </p:pic>
      <p:sp>
        <p:nvSpPr>
          <p:cNvPr id="4" name="Rectangle 3">
            <a:hlinkClick r:id="rId9" action="ppaction://hlinksldjump"/>
            <a:extLst>
              <a:ext uri="{FF2B5EF4-FFF2-40B4-BE49-F238E27FC236}">
                <a16:creationId xmlns:a16="http://schemas.microsoft.com/office/drawing/2014/main" id="{6BC36B71-8D63-9F37-C331-9DACF368CCB3}"/>
              </a:ext>
            </a:extLst>
          </p:cNvPr>
          <p:cNvSpPr/>
          <p:nvPr/>
        </p:nvSpPr>
        <p:spPr>
          <a:xfrm>
            <a:off x="1523" y="6485388"/>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hlinkClick r:id="rId10" action="ppaction://hlinksldjump"/>
            <a:extLst>
              <a:ext uri="{FF2B5EF4-FFF2-40B4-BE49-F238E27FC236}">
                <a16:creationId xmlns:a16="http://schemas.microsoft.com/office/drawing/2014/main" id="{19BD27A8-68B8-1022-49AF-CD4217227F7D}"/>
              </a:ext>
            </a:extLst>
          </p:cNvPr>
          <p:cNvSpPr/>
          <p:nvPr/>
        </p:nvSpPr>
        <p:spPr>
          <a:xfrm>
            <a:off x="3054212" y="6482664"/>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hlinkClick r:id="rId11" action="ppaction://hlinksldjump"/>
            <a:extLst>
              <a:ext uri="{FF2B5EF4-FFF2-40B4-BE49-F238E27FC236}">
                <a16:creationId xmlns:a16="http://schemas.microsoft.com/office/drawing/2014/main" id="{4C1126E5-72A1-E1A3-2772-25474548F684}"/>
              </a:ext>
            </a:extLst>
          </p:cNvPr>
          <p:cNvSpPr/>
          <p:nvPr/>
        </p:nvSpPr>
        <p:spPr>
          <a:xfrm>
            <a:off x="6120665" y="6482664"/>
            <a:ext cx="3009268"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hlinkClick r:id="rId5" action="ppaction://hlinksldjump"/>
            <a:extLst>
              <a:ext uri="{FF2B5EF4-FFF2-40B4-BE49-F238E27FC236}">
                <a16:creationId xmlns:a16="http://schemas.microsoft.com/office/drawing/2014/main" id="{EA30BE38-C295-2F90-BC7E-70E6E437B7FD}"/>
              </a:ext>
            </a:extLst>
          </p:cNvPr>
          <p:cNvSpPr/>
          <p:nvPr/>
        </p:nvSpPr>
        <p:spPr>
          <a:xfrm>
            <a:off x="9137789" y="6482229"/>
            <a:ext cx="3052687"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hlinkClick r:id="rId12"/>
            <a:extLst>
              <a:ext uri="{FF2B5EF4-FFF2-40B4-BE49-F238E27FC236}">
                <a16:creationId xmlns:a16="http://schemas.microsoft.com/office/drawing/2014/main" id="{E5B68DBE-AE5C-4A79-B731-9912DC4AA8EC}"/>
              </a:ext>
            </a:extLst>
          </p:cNvPr>
          <p:cNvPicPr>
            <a:picLocks noChangeAspect="1"/>
          </p:cNvPicPr>
          <p:nvPr/>
        </p:nvPicPr>
        <p:blipFill>
          <a:blip r:embed="rId13"/>
          <a:stretch>
            <a:fillRect/>
          </a:stretch>
        </p:blipFill>
        <p:spPr>
          <a:xfrm>
            <a:off x="929759" y="2991416"/>
            <a:ext cx="1876555" cy="2438900"/>
          </a:xfrm>
          <a:prstGeom prst="rect">
            <a:avLst/>
          </a:prstGeom>
        </p:spPr>
      </p:pic>
      <p:sp>
        <p:nvSpPr>
          <p:cNvPr id="20" name="Content Placeholder 2">
            <a:extLst>
              <a:ext uri="{FF2B5EF4-FFF2-40B4-BE49-F238E27FC236}">
                <a16:creationId xmlns:a16="http://schemas.microsoft.com/office/drawing/2014/main" id="{233EA446-1137-40B3-BBC3-B3BD2007B68F}"/>
              </a:ext>
            </a:extLst>
          </p:cNvPr>
          <p:cNvSpPr txBox="1">
            <a:spLocks/>
          </p:cNvSpPr>
          <p:nvPr/>
        </p:nvSpPr>
        <p:spPr>
          <a:xfrm>
            <a:off x="583878" y="5430316"/>
            <a:ext cx="2584859" cy="474832"/>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300" noProof="1"/>
              <a:t>Posters by </a:t>
            </a:r>
            <a:r>
              <a:rPr lang="en-GB" sz="1300" noProof="1">
                <a:hlinkClick r:id="rId14"/>
              </a:rPr>
              <a:t>savethe.AI</a:t>
            </a:r>
            <a:endParaRPr lang="en-GB" sz="1300" noProof="1"/>
          </a:p>
        </p:txBody>
      </p:sp>
    </p:spTree>
    <p:extLst>
      <p:ext uri="{BB962C8B-B14F-4D97-AF65-F5344CB8AC3E}">
        <p14:creationId xmlns:p14="http://schemas.microsoft.com/office/powerpoint/2010/main" val="11296172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6"/>
                </p:tgtEl>
              </p:cMediaNode>
            </p:video>
            <p:seq concurrent="1" nextAc="seek">
              <p:cTn id="8" restart="whenNotActive" fill="hold" evtFilter="cancelBubble" nodeType="interactiveSeq">
                <p:stCondLst>
                  <p:cond evt="onClick" delay="0">
                    <p:tgtEl>
                      <p:spTgt spid="2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6"/>
                                        </p:tgtEl>
                                      </p:cBhvr>
                                    </p:cmd>
                                  </p:childTnLst>
                                </p:cTn>
                              </p:par>
                            </p:childTnLst>
                          </p:cTn>
                        </p:par>
                      </p:childTnLst>
                    </p:cTn>
                  </p:par>
                </p:childTnLst>
              </p:cTn>
              <p:nextCondLst>
                <p:cond evt="onClick" delay="0">
                  <p:tgtEl>
                    <p:spTgt spid="26"/>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CC051-182F-0863-94DD-645ECBB865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6CDABD-08B8-12AF-DBB4-4A1B1D740FCD}"/>
              </a:ext>
            </a:extLst>
          </p:cNvPr>
          <p:cNvSpPr>
            <a:spLocks noGrp="1"/>
          </p:cNvSpPr>
          <p:nvPr>
            <p:ph type="title"/>
          </p:nvPr>
        </p:nvSpPr>
        <p:spPr>
          <a:xfrm>
            <a:off x="448409" y="211794"/>
            <a:ext cx="11350172" cy="965477"/>
          </a:xfrm>
        </p:spPr>
        <p:txBody>
          <a:bodyPr rtlCol="0">
            <a:normAutofit/>
          </a:bodyPr>
          <a:lstStyle/>
          <a:p>
            <a:pPr algn="ctr" rtl="0"/>
            <a:r>
              <a:rPr lang="en-GB" sz="3600" noProof="1"/>
              <a:t>Is Atlantis real?</a:t>
            </a:r>
            <a:endParaRPr lang="en-GB" sz="3600" noProof="1">
              <a:latin typeface="Century Gothic" panose="020B0502020202020204" pitchFamily="34" charset="0"/>
            </a:endParaRPr>
          </a:p>
        </p:txBody>
      </p:sp>
      <p:sp>
        <p:nvSpPr>
          <p:cNvPr id="3" name="Content Placeholder 2">
            <a:extLst>
              <a:ext uri="{FF2B5EF4-FFF2-40B4-BE49-F238E27FC236}">
                <a16:creationId xmlns:a16="http://schemas.microsoft.com/office/drawing/2014/main" id="{A21CB43F-6D26-DDD1-E26A-E449908F22DD}"/>
              </a:ext>
            </a:extLst>
          </p:cNvPr>
          <p:cNvSpPr>
            <a:spLocks noGrp="1"/>
          </p:cNvSpPr>
          <p:nvPr>
            <p:ph idx="1"/>
          </p:nvPr>
        </p:nvSpPr>
        <p:spPr>
          <a:xfrm>
            <a:off x="448408" y="1477389"/>
            <a:ext cx="2405857" cy="2084689"/>
          </a:xfrm>
        </p:spPr>
        <p:txBody>
          <a:bodyPr rtlCol="0">
            <a:normAutofit/>
          </a:bodyPr>
          <a:lstStyle/>
          <a:p>
            <a:pPr algn="ctr"/>
            <a:r>
              <a:rPr lang="en-GB" noProof="1"/>
              <a:t>Unfortunately, Atlantis is a myth!</a:t>
            </a:r>
          </a:p>
          <a:p>
            <a:pPr algn="ctr"/>
            <a:r>
              <a:rPr lang="en-GB" noProof="1"/>
              <a:t>(as is Wakanda too)</a:t>
            </a:r>
          </a:p>
          <a:p>
            <a:pPr algn="ctr"/>
            <a:r>
              <a:rPr lang="en-GB" noProof="1"/>
              <a:t>Why are these myths useful in our society?</a:t>
            </a:r>
          </a:p>
        </p:txBody>
      </p:sp>
      <p:grpSp>
        <p:nvGrpSpPr>
          <p:cNvPr id="23" name="Group 22">
            <a:extLst>
              <a:ext uri="{FF2B5EF4-FFF2-40B4-BE49-F238E27FC236}">
                <a16:creationId xmlns:a16="http://schemas.microsoft.com/office/drawing/2014/main" id="{9CBDA4BA-930A-7227-4F96-027FA1520A63}"/>
              </a:ext>
            </a:extLst>
          </p:cNvPr>
          <p:cNvGrpSpPr/>
          <p:nvPr/>
        </p:nvGrpSpPr>
        <p:grpSpPr>
          <a:xfrm>
            <a:off x="9374445" y="6485388"/>
            <a:ext cx="2708794" cy="394400"/>
            <a:chOff x="9374445" y="6485388"/>
            <a:chExt cx="2708794" cy="394400"/>
          </a:xfrm>
        </p:grpSpPr>
        <p:sp>
          <p:nvSpPr>
            <p:cNvPr id="24" name="Arrow: Right 23">
              <a:hlinkClick r:id="rId4" action="ppaction://hlinksldjump"/>
              <a:extLst>
                <a:ext uri="{FF2B5EF4-FFF2-40B4-BE49-F238E27FC236}">
                  <a16:creationId xmlns:a16="http://schemas.microsoft.com/office/drawing/2014/main" id="{D5B4704E-5495-2C08-5645-193A4597D83D}"/>
                </a:ext>
              </a:extLst>
            </p:cNvPr>
            <p:cNvSpPr/>
            <p:nvPr/>
          </p:nvSpPr>
          <p:spPr>
            <a:xfrm flipH="1">
              <a:off x="9374445" y="6527321"/>
              <a:ext cx="410037" cy="272695"/>
            </a:xfrm>
            <a:prstGeom prst="rightArrow">
              <a:avLst/>
            </a:prstGeom>
            <a:solidFill>
              <a:schemeClr val="accent5"/>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Content Placeholder 2">
              <a:extLst>
                <a:ext uri="{FF2B5EF4-FFF2-40B4-BE49-F238E27FC236}">
                  <a16:creationId xmlns:a16="http://schemas.microsoft.com/office/drawing/2014/main" id="{BA783854-78C2-0D95-E33F-A4270FDBC770}"/>
                </a:ext>
              </a:extLst>
            </p:cNvPr>
            <p:cNvSpPr txBox="1">
              <a:spLocks/>
            </p:cNvSpPr>
            <p:nvPr/>
          </p:nvSpPr>
          <p:spPr>
            <a:xfrm>
              <a:off x="9727449" y="6485388"/>
              <a:ext cx="2355790" cy="394400"/>
            </a:xfrm>
            <a:prstGeom prst="rect">
              <a:avLst/>
            </a:prstGeom>
            <a:noFill/>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600" noProof="1">
                  <a:solidFill>
                    <a:schemeClr val="bg1"/>
                  </a:solidFill>
                </a:rPr>
                <a:t>Back to the questions</a:t>
              </a:r>
            </a:p>
          </p:txBody>
        </p:sp>
      </p:grpSp>
      <p:pic>
        <p:nvPicPr>
          <p:cNvPr id="26" name="Online Media 25" title="The ‘Lost’ City of Atlantis | COLOSSAL MYSTERIES">
            <a:hlinkClick r:id="" action="ppaction://media"/>
            <a:extLst>
              <a:ext uri="{FF2B5EF4-FFF2-40B4-BE49-F238E27FC236}">
                <a16:creationId xmlns:a16="http://schemas.microsoft.com/office/drawing/2014/main" id="{92416EF6-4625-2BC2-FE59-751103662C83}"/>
              </a:ext>
            </a:extLst>
          </p:cNvPr>
          <p:cNvPicPr>
            <a:picLocks noRot="1" noChangeAspect="1"/>
          </p:cNvPicPr>
          <p:nvPr>
            <a:videoFile r:link="rId1"/>
          </p:nvPr>
        </p:nvPicPr>
        <p:blipFill>
          <a:blip r:embed="rId5"/>
          <a:stretch>
            <a:fillRect/>
          </a:stretch>
        </p:blipFill>
        <p:spPr>
          <a:xfrm>
            <a:off x="3248425" y="1177271"/>
            <a:ext cx="8331468" cy="4707280"/>
          </a:xfrm>
          <a:prstGeom prst="rect">
            <a:avLst/>
          </a:prstGeom>
        </p:spPr>
      </p:pic>
      <p:sp>
        <p:nvSpPr>
          <p:cNvPr id="27" name="Content Placeholder 2">
            <a:extLst>
              <a:ext uri="{FF2B5EF4-FFF2-40B4-BE49-F238E27FC236}">
                <a16:creationId xmlns:a16="http://schemas.microsoft.com/office/drawing/2014/main" id="{873F11CA-66D5-8D6D-A1E0-BE771D540B2F}"/>
              </a:ext>
            </a:extLst>
          </p:cNvPr>
          <p:cNvSpPr txBox="1">
            <a:spLocks/>
          </p:cNvSpPr>
          <p:nvPr/>
        </p:nvSpPr>
        <p:spPr>
          <a:xfrm>
            <a:off x="3886750" y="5946887"/>
            <a:ext cx="2124038" cy="507664"/>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noProof="1"/>
              <a:t>3 min video on the mythical lost city of Atlantis</a:t>
            </a:r>
          </a:p>
        </p:txBody>
      </p:sp>
      <p:pic>
        <p:nvPicPr>
          <p:cNvPr id="28" name="Picture 27" descr="A black background with a black square&#10;&#10;AI-generated content may be incorrect.">
            <a:hlinkClick r:id="rId6"/>
            <a:extLst>
              <a:ext uri="{FF2B5EF4-FFF2-40B4-BE49-F238E27FC236}">
                <a16:creationId xmlns:a16="http://schemas.microsoft.com/office/drawing/2014/main" id="{81D3E715-1452-6FEA-972D-363010D088C6}"/>
              </a:ext>
            </a:extLst>
          </p:cNvPr>
          <p:cNvPicPr>
            <a:picLocks noChangeAspect="1"/>
          </p:cNvPicPr>
          <p:nvPr/>
        </p:nvPicPr>
        <p:blipFill>
          <a:blip r:embed="rId7"/>
          <a:srcRect l="15181" t="15789" r="13348" b="31045"/>
          <a:stretch/>
        </p:blipFill>
        <p:spPr>
          <a:xfrm>
            <a:off x="3248425" y="5946887"/>
            <a:ext cx="638325" cy="474832"/>
          </a:xfrm>
          <a:prstGeom prst="rect">
            <a:avLst/>
          </a:prstGeom>
        </p:spPr>
      </p:pic>
      <p:sp>
        <p:nvSpPr>
          <p:cNvPr id="4" name="Content Placeholder 2">
            <a:extLst>
              <a:ext uri="{FF2B5EF4-FFF2-40B4-BE49-F238E27FC236}">
                <a16:creationId xmlns:a16="http://schemas.microsoft.com/office/drawing/2014/main" id="{FDDA1CE0-6D2A-C0A6-9FC5-444EB3DD9875}"/>
              </a:ext>
            </a:extLst>
          </p:cNvPr>
          <p:cNvSpPr txBox="1">
            <a:spLocks/>
          </p:cNvSpPr>
          <p:nvPr/>
        </p:nvSpPr>
        <p:spPr>
          <a:xfrm>
            <a:off x="6258254" y="6568415"/>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Should we </a:t>
            </a:r>
            <a:r>
              <a:rPr lang="en-GB" sz="1400" b="1" noProof="1"/>
              <a:t>use AI</a:t>
            </a:r>
            <a:r>
              <a:rPr lang="en-GB" sz="1400" noProof="1"/>
              <a:t>?</a:t>
            </a:r>
          </a:p>
        </p:txBody>
      </p:sp>
      <p:sp>
        <p:nvSpPr>
          <p:cNvPr id="5" name="Rectangle 4">
            <a:hlinkClick r:id="rId8" action="ppaction://hlinksldjump"/>
            <a:extLst>
              <a:ext uri="{FF2B5EF4-FFF2-40B4-BE49-F238E27FC236}">
                <a16:creationId xmlns:a16="http://schemas.microsoft.com/office/drawing/2014/main" id="{98E44348-9090-6A4F-E36D-718EDFAC5841}"/>
              </a:ext>
            </a:extLst>
          </p:cNvPr>
          <p:cNvSpPr/>
          <p:nvPr/>
        </p:nvSpPr>
        <p:spPr>
          <a:xfrm>
            <a:off x="6123495" y="6477362"/>
            <a:ext cx="3009268"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2">
            <a:extLst>
              <a:ext uri="{FF2B5EF4-FFF2-40B4-BE49-F238E27FC236}">
                <a16:creationId xmlns:a16="http://schemas.microsoft.com/office/drawing/2014/main" id="{FBEC4320-B93A-67E8-4BAC-05686303474D}"/>
              </a:ext>
            </a:extLst>
          </p:cNvPr>
          <p:cNvSpPr txBox="1">
            <a:spLocks/>
          </p:cNvSpPr>
          <p:nvPr/>
        </p:nvSpPr>
        <p:spPr>
          <a:xfrm>
            <a:off x="3220512" y="6469729"/>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noProof="1"/>
              <a:t>Do we need to use </a:t>
            </a:r>
            <a:br>
              <a:rPr lang="en-GB" sz="1400" noProof="1"/>
            </a:br>
            <a:r>
              <a:rPr lang="en-GB" sz="1400" b="1" noProof="1"/>
              <a:t>so much data</a:t>
            </a:r>
            <a:r>
              <a:rPr lang="en-GB" sz="1400" noProof="1"/>
              <a:t>?</a:t>
            </a:r>
          </a:p>
        </p:txBody>
      </p:sp>
      <p:sp>
        <p:nvSpPr>
          <p:cNvPr id="7" name="Rectangle 6">
            <a:hlinkClick r:id="rId9" action="ppaction://hlinksldjump"/>
            <a:extLst>
              <a:ext uri="{FF2B5EF4-FFF2-40B4-BE49-F238E27FC236}">
                <a16:creationId xmlns:a16="http://schemas.microsoft.com/office/drawing/2014/main" id="{BD26429E-076B-6B3D-DBB8-9B41E18650DA}"/>
              </a:ext>
            </a:extLst>
          </p:cNvPr>
          <p:cNvSpPr/>
          <p:nvPr/>
        </p:nvSpPr>
        <p:spPr>
          <a:xfrm>
            <a:off x="3057378" y="6477362"/>
            <a:ext cx="3066117"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2">
            <a:extLst>
              <a:ext uri="{FF2B5EF4-FFF2-40B4-BE49-F238E27FC236}">
                <a16:creationId xmlns:a16="http://schemas.microsoft.com/office/drawing/2014/main" id="{0D02BC49-7410-5D74-8195-6C503B223075}"/>
              </a:ext>
            </a:extLst>
          </p:cNvPr>
          <p:cNvSpPr txBox="1">
            <a:spLocks/>
          </p:cNvSpPr>
          <p:nvPr/>
        </p:nvSpPr>
        <p:spPr>
          <a:xfrm>
            <a:off x="187937" y="6472851"/>
            <a:ext cx="2666328" cy="7327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400"/>
              </a:spcAft>
              <a:buFont typeface="Arial" panose="020B0604020202020204" pitchFamily="34" charset="0"/>
              <a:buNone/>
              <a:defRPr sz="1800" kern="1200" baseline="0">
                <a:solidFill>
                  <a:schemeClr val="tx1">
                    <a:lumMod val="85000"/>
                    <a:lumOff val="15000"/>
                  </a:schemeClr>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1400" b="1" noProof="1"/>
              <a:t>Where</a:t>
            </a:r>
            <a:r>
              <a:rPr lang="en-GB" sz="1400" noProof="1"/>
              <a:t> does the </a:t>
            </a:r>
            <a:br>
              <a:rPr lang="en-GB" sz="1400" noProof="1"/>
            </a:br>
            <a:r>
              <a:rPr lang="en-GB" sz="1400" noProof="1"/>
              <a:t>data come from?</a:t>
            </a:r>
          </a:p>
        </p:txBody>
      </p:sp>
      <p:sp>
        <p:nvSpPr>
          <p:cNvPr id="9" name="Rectangle 8">
            <a:hlinkClick r:id="rId10" action="ppaction://hlinksldjump"/>
            <a:extLst>
              <a:ext uri="{FF2B5EF4-FFF2-40B4-BE49-F238E27FC236}">
                <a16:creationId xmlns:a16="http://schemas.microsoft.com/office/drawing/2014/main" id="{C87ACF38-5FE5-D07F-0D3D-419FA605AA3C}"/>
              </a:ext>
            </a:extLst>
          </p:cNvPr>
          <p:cNvSpPr/>
          <p:nvPr/>
        </p:nvSpPr>
        <p:spPr>
          <a:xfrm>
            <a:off x="-5244" y="6296358"/>
            <a:ext cx="3052689"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a:hlinkClick r:id="rId4" action="ppaction://hlinksldjump"/>
            <a:extLst>
              <a:ext uri="{FF2B5EF4-FFF2-40B4-BE49-F238E27FC236}">
                <a16:creationId xmlns:a16="http://schemas.microsoft.com/office/drawing/2014/main" id="{0BD3A63D-9686-14A5-79F6-C8F4A683FA23}"/>
              </a:ext>
            </a:extLst>
          </p:cNvPr>
          <p:cNvSpPr/>
          <p:nvPr/>
        </p:nvSpPr>
        <p:spPr>
          <a:xfrm>
            <a:off x="9137789" y="6482229"/>
            <a:ext cx="3052687" cy="3726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651406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6"/>
                </p:tgtEl>
              </p:cMediaNode>
            </p:video>
            <p:seq concurrent="1" nextAc="seek">
              <p:cTn id="8" restart="whenNotActive" fill="hold" evtFilter="cancelBubble" nodeType="interactiveSeq">
                <p:stCondLst>
                  <p:cond evt="onClick" delay="0">
                    <p:tgtEl>
                      <p:spTgt spid="2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6"/>
                                        </p:tgtEl>
                                      </p:cBhvr>
                                    </p:cmd>
                                  </p:childTnLst>
                                </p:cTn>
                              </p:par>
                            </p:childTnLst>
                          </p:cTn>
                        </p:par>
                      </p:childTnLst>
                    </p:cTn>
                  </p:par>
                </p:childTnLst>
              </p:cTn>
              <p:nextCondLst>
                <p:cond evt="onClick" delay="0">
                  <p:tgtEl>
                    <p:spTgt spid="26"/>
                  </p:tgtEl>
                </p:cond>
              </p:nextCondLst>
            </p:seq>
          </p:childTnLst>
        </p:cTn>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2D3C50"/>
      </a:dk2>
      <a:lt2>
        <a:srgbClr val="CBD1D1"/>
      </a:lt2>
      <a:accent1>
        <a:srgbClr val="46A0D8"/>
      </a:accent1>
      <a:accent2>
        <a:srgbClr val="CC5B27"/>
      </a:accent2>
      <a:accent3>
        <a:srgbClr val="33AC55"/>
      </a:accent3>
      <a:accent4>
        <a:srgbClr val="EE9F20"/>
      </a:accent4>
      <a:accent5>
        <a:srgbClr val="824D9D"/>
      </a:accent5>
      <a:accent6>
        <a:srgbClr val="3ABA99"/>
      </a:accent6>
      <a:hlink>
        <a:srgbClr val="0563C1"/>
      </a:hlink>
      <a:folHlink>
        <a:srgbClr val="954F72"/>
      </a:folHlink>
    </a:clrScheme>
    <a:fontScheme name="Custom 2">
      <a:majorFont>
        <a:latin typeface="Century Gothic"/>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36176937_TF16401942.potx" id="{3154AFF0-4B53-46FC-BCC3-0C6E2204ACD6}" vid="{BF689382-CEA9-4A68-8C1A-4604049885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f5ced86-acf9-4106-9bfe-b7f58564dbb7">
      <Terms xmlns="http://schemas.microsoft.com/office/infopath/2007/PartnerControls"/>
    </lcf76f155ced4ddcb4097134ff3c332f>
    <TaxCatchAll xmlns="415d1151-ba9d-4af3-8064-fbed8c171f1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8911B640723674A88567F1D0A6A478D" ma:contentTypeVersion="19" ma:contentTypeDescription="Create a new document." ma:contentTypeScope="" ma:versionID="16be41459122f26fe148a780374c3741">
  <xsd:schema xmlns:xsd="http://www.w3.org/2001/XMLSchema" xmlns:xs="http://www.w3.org/2001/XMLSchema" xmlns:p="http://schemas.microsoft.com/office/2006/metadata/properties" xmlns:ns2="3f5ced86-acf9-4106-9bfe-b7f58564dbb7" xmlns:ns3="415d1151-ba9d-4af3-8064-fbed8c171f14" targetNamespace="http://schemas.microsoft.com/office/2006/metadata/properties" ma:root="true" ma:fieldsID="0df7b841b7a0e187729ae6ba111d08ca" ns2:_="" ns3:_="">
    <xsd:import namespace="3f5ced86-acf9-4106-9bfe-b7f58564dbb7"/>
    <xsd:import namespace="415d1151-ba9d-4af3-8064-fbed8c171f1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5ced86-acf9-4106-9bfe-b7f58564db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54eff52-6b6d-4e5f-a3b0-187f185b1db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15d1151-ba9d-4af3-8064-fbed8c171f1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6471a26-5622-4910-a32f-9ed81c64676f}" ma:internalName="TaxCatchAll" ma:showField="CatchAllData" ma:web="415d1151-ba9d-4af3-8064-fbed8c171f1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861605-B1C0-4BCB-BC29-B0BED6CC853A}">
  <ds:schemaRefs>
    <ds:schemaRef ds:uri="http://schemas.microsoft.com/sharepoint/v3/contenttype/forms"/>
  </ds:schemaRefs>
</ds:datastoreItem>
</file>

<file path=customXml/itemProps2.xml><?xml version="1.0" encoding="utf-8"?>
<ds:datastoreItem xmlns:ds="http://schemas.openxmlformats.org/officeDocument/2006/customXml" ds:itemID="{EC0F006E-CFBA-42F5-9FF9-61FCF419D29D}">
  <ds:schemaRefs>
    <ds:schemaRef ds:uri="http://schemas.microsoft.com/office/2006/metadata/properties"/>
    <ds:schemaRef ds:uri="http://schemas.microsoft.com/office/infopath/2007/PartnerControls"/>
    <ds:schemaRef ds:uri="71af3243-3dd4-4a8d-8c0d-dd76da1f02a5"/>
    <ds:schemaRef ds:uri="42d9e66e-34e8-473a-9896-5c885ff3768e"/>
    <ds:schemaRef ds:uri="6d8d29b2-fe86-40e2-902c-cf51958178ad"/>
    <ds:schemaRef ds:uri="3f5ced86-acf9-4106-9bfe-b7f58564dbb7"/>
    <ds:schemaRef ds:uri="415d1151-ba9d-4af3-8064-fbed8c171f14"/>
  </ds:schemaRefs>
</ds:datastoreItem>
</file>

<file path=customXml/itemProps3.xml><?xml version="1.0" encoding="utf-8"?>
<ds:datastoreItem xmlns:ds="http://schemas.openxmlformats.org/officeDocument/2006/customXml" ds:itemID="{BE9599E3-1426-4934-8F4B-43CDC63C22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f5ced86-acf9-4106-9bfe-b7f58564dbb7"/>
    <ds:schemaRef ds:uri="415d1151-ba9d-4af3-8064-fbed8c171f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Healthy habit tracker</Template>
  <TotalTime>8984</TotalTime>
  <Words>2060</Words>
  <Application>Microsoft Office PowerPoint</Application>
  <PresentationFormat>Widescreen</PresentationFormat>
  <Paragraphs>217</Paragraphs>
  <Slides>17</Slides>
  <Notes>17</Notes>
  <HiddenSlides>0</HiddenSlides>
  <MMClips>14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Century Gothic</vt:lpstr>
      <vt:lpstr>Segoe UI</vt:lpstr>
      <vt:lpstr>Office Theme</vt:lpstr>
      <vt:lpstr>Atlantis  Island</vt:lpstr>
      <vt:lpstr>Choose your own discussion…</vt:lpstr>
      <vt:lpstr>How much data do AI systems need?</vt:lpstr>
      <vt:lpstr>Do we need to use so much data?</vt:lpstr>
      <vt:lpstr>Where does the data come from?</vt:lpstr>
      <vt:lpstr>Who owns the data?</vt:lpstr>
      <vt:lpstr>Should we use AI?</vt:lpstr>
      <vt:lpstr>Should governments restrict the use of AI?</vt:lpstr>
      <vt:lpstr>Is nuclear power safe?</vt:lpstr>
      <vt:lpstr>Where can we get the power from?</vt:lpstr>
      <vt:lpstr>How much power does an AI server use?</vt:lpstr>
      <vt:lpstr>Where should we put data centres?</vt:lpstr>
      <vt:lpstr>Swimming pools heated by servers?? </vt:lpstr>
      <vt:lpstr>Do undersea data centres exist?</vt:lpstr>
      <vt:lpstr>Why can’t we use sea water?</vt:lpstr>
      <vt:lpstr>Do AI servers really need that much water?</vt:lpstr>
      <vt:lpstr>Is Atlantis real?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Atlantis  Island</dc:title>
  <dc:creator>Kate Farrell</dc:creator>
  <cp:lastModifiedBy>Kate</cp:lastModifiedBy>
  <cp:revision>11</cp:revision>
  <dcterms:created xsi:type="dcterms:W3CDTF">2025-03-14T10:20:43Z</dcterms:created>
  <dcterms:modified xsi:type="dcterms:W3CDTF">2026-04-08T15:47:13Z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0x01010008911B640723674A88567F1D0A6A478D</vt:lpwstr>
  </property>
  <property fmtid="{D5CDD505-2E9C-101B-9397-08002B2CF9AE}" pid="3" name="MediaServiceImageTags">
    <vt:lpwstr/>
  </property>
  <property fmtid="{D5CDD505-2E9C-101B-9397-08002B2CF9AE}" pid="4" name="Order">
    <vt:r8>30200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