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Lst>
  <p:notesMasterIdLst>
    <p:notesMasterId r:id="rId59"/>
  </p:notesMasterIdLst>
  <p:handoutMasterIdLst>
    <p:handoutMasterId r:id="rId60"/>
  </p:handoutMasterIdLst>
  <p:sldIdLst>
    <p:sldId id="272" r:id="rId5"/>
    <p:sldId id="312" r:id="rId6"/>
    <p:sldId id="352" r:id="rId7"/>
    <p:sldId id="353" r:id="rId8"/>
    <p:sldId id="354" r:id="rId9"/>
    <p:sldId id="345" r:id="rId10"/>
    <p:sldId id="339" r:id="rId11"/>
    <p:sldId id="355" r:id="rId12"/>
    <p:sldId id="350" r:id="rId13"/>
    <p:sldId id="357" r:id="rId14"/>
    <p:sldId id="356" r:id="rId15"/>
    <p:sldId id="346" r:id="rId16"/>
    <p:sldId id="319" r:id="rId17"/>
    <p:sldId id="358" r:id="rId18"/>
    <p:sldId id="359" r:id="rId19"/>
    <p:sldId id="317" r:id="rId20"/>
    <p:sldId id="320" r:id="rId21"/>
    <p:sldId id="287" r:id="rId22"/>
    <p:sldId id="288" r:id="rId23"/>
    <p:sldId id="360" r:id="rId24"/>
    <p:sldId id="276" r:id="rId25"/>
    <p:sldId id="277" r:id="rId26"/>
    <p:sldId id="316" r:id="rId27"/>
    <p:sldId id="324" r:id="rId28"/>
    <p:sldId id="302" r:id="rId29"/>
    <p:sldId id="326" r:id="rId30"/>
    <p:sldId id="323" r:id="rId31"/>
    <p:sldId id="321" r:id="rId32"/>
    <p:sldId id="297" r:id="rId33"/>
    <p:sldId id="275" r:id="rId34"/>
    <p:sldId id="337" r:id="rId35"/>
    <p:sldId id="362" r:id="rId36"/>
    <p:sldId id="363" r:id="rId37"/>
    <p:sldId id="309" r:id="rId38"/>
    <p:sldId id="364" r:id="rId39"/>
    <p:sldId id="341" r:id="rId40"/>
    <p:sldId id="365" r:id="rId41"/>
    <p:sldId id="361" r:id="rId42"/>
    <p:sldId id="295" r:id="rId43"/>
    <p:sldId id="335" r:id="rId44"/>
    <p:sldId id="328" r:id="rId45"/>
    <p:sldId id="282" r:id="rId46"/>
    <p:sldId id="286" r:id="rId47"/>
    <p:sldId id="368" r:id="rId48"/>
    <p:sldId id="330" r:id="rId49"/>
    <p:sldId id="283" r:id="rId50"/>
    <p:sldId id="334" r:id="rId51"/>
    <p:sldId id="366" r:id="rId52"/>
    <p:sldId id="307" r:id="rId53"/>
    <p:sldId id="301" r:id="rId54"/>
    <p:sldId id="367" r:id="rId55"/>
    <p:sldId id="303" r:id="rId56"/>
    <p:sldId id="344" r:id="rId57"/>
    <p:sldId id="342" r:id="rId58"/>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A87AAF69-4C1B-4078-882F-06D3C243C59A}">
          <p14:sldIdLst>
            <p14:sldId id="272"/>
            <p14:sldId id="312"/>
            <p14:sldId id="352"/>
            <p14:sldId id="353"/>
            <p14:sldId id="354"/>
            <p14:sldId id="345"/>
            <p14:sldId id="339"/>
            <p14:sldId id="355"/>
            <p14:sldId id="350"/>
          </p14:sldIdLst>
        </p14:section>
        <p14:section name="Setup" id="{EA9C8744-FF2C-4F07-BE6E-54AA47FD5045}">
          <p14:sldIdLst>
            <p14:sldId id="357"/>
            <p14:sldId id="356"/>
            <p14:sldId id="346"/>
            <p14:sldId id="319"/>
            <p14:sldId id="358"/>
            <p14:sldId id="359"/>
          </p14:sldIdLst>
        </p14:section>
        <p14:section name="Round 1" id="{1C7C1E95-3345-4734-A529-8155ADD06F73}">
          <p14:sldIdLst>
            <p14:sldId id="317"/>
            <p14:sldId id="320"/>
            <p14:sldId id="287"/>
            <p14:sldId id="288"/>
            <p14:sldId id="360"/>
            <p14:sldId id="276"/>
            <p14:sldId id="277"/>
            <p14:sldId id="316"/>
            <p14:sldId id="324"/>
            <p14:sldId id="302"/>
            <p14:sldId id="326"/>
            <p14:sldId id="323"/>
            <p14:sldId id="321"/>
          </p14:sldIdLst>
        </p14:section>
        <p14:section name="Round 2-3" id="{6434F6D0-4A38-49A5-AC32-EF2951B7CCB6}">
          <p14:sldIdLst>
            <p14:sldId id="297"/>
            <p14:sldId id="275"/>
            <p14:sldId id="337"/>
            <p14:sldId id="362"/>
            <p14:sldId id="363"/>
            <p14:sldId id="309"/>
            <p14:sldId id="364"/>
            <p14:sldId id="341"/>
          </p14:sldIdLst>
        </p14:section>
        <p14:section name="Next steps" id="{A2892D36-DAFA-42BE-AD12-F49BF628A511}">
          <p14:sldIdLst>
            <p14:sldId id="365"/>
            <p14:sldId id="361"/>
            <p14:sldId id="295"/>
            <p14:sldId id="335"/>
            <p14:sldId id="328"/>
            <p14:sldId id="282"/>
            <p14:sldId id="286"/>
            <p14:sldId id="368"/>
            <p14:sldId id="330"/>
            <p14:sldId id="283"/>
            <p14:sldId id="334"/>
            <p14:sldId id="366"/>
            <p14:sldId id="307"/>
            <p14:sldId id="301"/>
            <p14:sldId id="367"/>
            <p14:sldId id="303"/>
          </p14:sldIdLst>
        </p14:section>
        <p14:section name="Ending the game" id="{ADC8A778-3F70-4F95-9487-D2D4D5527BF5}">
          <p14:sldIdLst>
            <p14:sldId id="344"/>
            <p14:sldId id="342"/>
          </p14:sldIdLst>
        </p14:section>
      </p14:sectionLst>
    </p:ext>
    <p:ext uri="{EFAFB233-063F-42B5-8137-9DF3F51BA10A}">
      <p15:sldGuideLst xmlns:p15="http://schemas.microsoft.com/office/powerpoint/2012/main">
        <p15:guide id="1" orient="horz" pos="2160" userDrawn="1">
          <p15:clr>
            <a:srgbClr val="A4A3A4"/>
          </p15:clr>
        </p15:guide>
        <p15:guide id="2" pos="7083"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EDFE501-8582-FF8C-0445-45F84EDAB231}" name="Kate Farrell" initials="KF" userId="S::kfarrel2@ed.ac.uk::f57ddf08-e0fe-48da-8bba-ccba4754380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30A0"/>
    <a:srgbClr val="FF99FF"/>
    <a:srgbClr val="FFA3A3"/>
    <a:srgbClr val="FF5B5B"/>
    <a:srgbClr val="7AD894"/>
    <a:srgbClr val="D9D9D9"/>
    <a:srgbClr val="616D6D"/>
    <a:srgbClr val="00B0F0"/>
    <a:srgbClr val="00B050"/>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70" autoAdjust="0"/>
    <p:restoredTop sz="82907" autoAdjust="0"/>
  </p:normalViewPr>
  <p:slideViewPr>
    <p:cSldViewPr snapToGrid="0">
      <p:cViewPr varScale="1">
        <p:scale>
          <a:sx n="111" d="100"/>
          <a:sy n="111" d="100"/>
        </p:scale>
        <p:origin x="741" y="55"/>
      </p:cViewPr>
      <p:guideLst>
        <p:guide orient="horz" pos="2160"/>
        <p:guide pos="7083"/>
      </p:guideLst>
    </p:cSldViewPr>
  </p:slideViewPr>
  <p:notesTextViewPr>
    <p:cViewPr>
      <p:scale>
        <a:sx n="3" d="2"/>
        <a:sy n="3" d="2"/>
      </p:scale>
      <p:origin x="0" y="0"/>
    </p:cViewPr>
  </p:notesTextViewPr>
  <p:sorterViewPr>
    <p:cViewPr varScale="1">
      <p:scale>
        <a:sx n="1" d="1"/>
        <a:sy n="1" d="1"/>
      </p:scale>
      <p:origin x="0" y="-2791"/>
    </p:cViewPr>
  </p:sorterViewPr>
  <p:notesViewPr>
    <p:cSldViewPr snapToGrid="0">
      <p:cViewPr varScale="1">
        <p:scale>
          <a:sx n="99" d="100"/>
          <a:sy n="99" d="100"/>
        </p:scale>
        <p:origin x="3570" y="7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090D19F-9EE3-43D8-9670-6A58E05C31A6}"/>
              </a:ext>
            </a:extLst>
          </p:cNvPr>
          <p:cNvSpPr>
            <a:spLocks noGrp="1"/>
          </p:cNvSpPr>
          <p:nvPr>
            <p:ph type="hdr" sz="quarter"/>
          </p:nvPr>
        </p:nvSpPr>
        <p:spPr>
          <a:xfrm>
            <a:off x="0" y="1"/>
            <a:ext cx="2944284" cy="498295"/>
          </a:xfrm>
          <a:prstGeom prst="rect">
            <a:avLst/>
          </a:prstGeom>
        </p:spPr>
        <p:txBody>
          <a:bodyPr vert="horz" lIns="93744" tIns="46872" rIns="93744" bIns="46872" rtlCol="0"/>
          <a:lstStyle>
            <a:lvl1pPr algn="l">
              <a:defRPr sz="1200"/>
            </a:lvl1pPr>
          </a:lstStyle>
          <a:p>
            <a:pPr rtl="0"/>
            <a:endParaRPr lang="en-GB" noProof="1">
              <a:latin typeface="Calibri" panose="020F0502020204030204" pitchFamily="34" charset="0"/>
            </a:endParaRPr>
          </a:p>
        </p:txBody>
      </p:sp>
      <p:sp>
        <p:nvSpPr>
          <p:cNvPr id="3" name="Date Placeholder 2">
            <a:extLst>
              <a:ext uri="{FF2B5EF4-FFF2-40B4-BE49-F238E27FC236}">
                <a16:creationId xmlns:a16="http://schemas.microsoft.com/office/drawing/2014/main" id="{E0D55E1F-C225-46B0-8D02-A7F01D1EEC63}"/>
              </a:ext>
            </a:extLst>
          </p:cNvPr>
          <p:cNvSpPr>
            <a:spLocks noGrp="1"/>
          </p:cNvSpPr>
          <p:nvPr>
            <p:ph type="dt" sz="quarter" idx="1"/>
          </p:nvPr>
        </p:nvSpPr>
        <p:spPr>
          <a:xfrm>
            <a:off x="3848644" y="1"/>
            <a:ext cx="2944284" cy="498295"/>
          </a:xfrm>
          <a:prstGeom prst="rect">
            <a:avLst/>
          </a:prstGeom>
        </p:spPr>
        <p:txBody>
          <a:bodyPr vert="horz" lIns="93744" tIns="46872" rIns="93744" bIns="46872" rtlCol="0"/>
          <a:lstStyle>
            <a:lvl1pPr algn="r">
              <a:defRPr sz="1200"/>
            </a:lvl1pPr>
          </a:lstStyle>
          <a:p>
            <a:pPr rtl="0"/>
            <a:fld id="{A7FFD535-5175-4C92-80A0-4BD234A7894E}" type="datetime1">
              <a:rPr lang="en-GB" noProof="1" smtClean="0">
                <a:latin typeface="Calibri" panose="020F0502020204030204" pitchFamily="34" charset="0"/>
              </a:rPr>
              <a:t>04/11/2026</a:t>
            </a:fld>
            <a:endParaRPr lang="en-GB" noProof="1">
              <a:latin typeface="Calibri" panose="020F0502020204030204" pitchFamily="34" charset="0"/>
            </a:endParaRPr>
          </a:p>
        </p:txBody>
      </p:sp>
      <p:sp>
        <p:nvSpPr>
          <p:cNvPr id="4" name="Footer Placeholder 3">
            <a:extLst>
              <a:ext uri="{FF2B5EF4-FFF2-40B4-BE49-F238E27FC236}">
                <a16:creationId xmlns:a16="http://schemas.microsoft.com/office/drawing/2014/main" id="{52CF677B-DDC3-4004-9B1B-95E07E15D25E}"/>
              </a:ext>
            </a:extLst>
          </p:cNvPr>
          <p:cNvSpPr>
            <a:spLocks noGrp="1"/>
          </p:cNvSpPr>
          <p:nvPr>
            <p:ph type="ftr" sz="quarter" idx="2"/>
          </p:nvPr>
        </p:nvSpPr>
        <p:spPr>
          <a:xfrm>
            <a:off x="0" y="9433107"/>
            <a:ext cx="2944284" cy="498294"/>
          </a:xfrm>
          <a:prstGeom prst="rect">
            <a:avLst/>
          </a:prstGeom>
        </p:spPr>
        <p:txBody>
          <a:bodyPr vert="horz" lIns="93744" tIns="46872" rIns="93744" bIns="46872" rtlCol="0" anchor="b"/>
          <a:lstStyle>
            <a:lvl1pPr algn="l">
              <a:defRPr sz="1200"/>
            </a:lvl1pPr>
          </a:lstStyle>
          <a:p>
            <a:pPr rtl="0"/>
            <a:endParaRPr lang="en-GB" noProof="1">
              <a:latin typeface="Calibri" panose="020F0502020204030204" pitchFamily="34" charset="0"/>
            </a:endParaRPr>
          </a:p>
        </p:txBody>
      </p:sp>
      <p:sp>
        <p:nvSpPr>
          <p:cNvPr id="5" name="Slide Number Placeholder 4">
            <a:extLst>
              <a:ext uri="{FF2B5EF4-FFF2-40B4-BE49-F238E27FC236}">
                <a16:creationId xmlns:a16="http://schemas.microsoft.com/office/drawing/2014/main" id="{4AD43975-40E2-4F98-BE43-D14876F362E9}"/>
              </a:ext>
            </a:extLst>
          </p:cNvPr>
          <p:cNvSpPr>
            <a:spLocks noGrp="1"/>
          </p:cNvSpPr>
          <p:nvPr>
            <p:ph type="sldNum" sz="quarter" idx="3"/>
          </p:nvPr>
        </p:nvSpPr>
        <p:spPr>
          <a:xfrm>
            <a:off x="3848644" y="9433107"/>
            <a:ext cx="2944284" cy="498294"/>
          </a:xfrm>
          <a:prstGeom prst="rect">
            <a:avLst/>
          </a:prstGeom>
        </p:spPr>
        <p:txBody>
          <a:bodyPr vert="horz" lIns="93744" tIns="46872" rIns="93744" bIns="46872" rtlCol="0" anchor="b"/>
          <a:lstStyle>
            <a:lvl1pPr algn="r">
              <a:defRPr sz="1200"/>
            </a:lvl1pPr>
          </a:lstStyle>
          <a:p>
            <a:pPr rtl="0"/>
            <a:fld id="{98BC8066-2EF6-4176-9ACB-F71BDAE9FFED}" type="slidenum">
              <a:rPr lang="en-GB" noProof="1" smtClean="0">
                <a:latin typeface="Calibri" panose="020F0502020204030204" pitchFamily="34" charset="0"/>
              </a:rPr>
              <a:t>‹#›</a:t>
            </a:fld>
            <a:endParaRPr lang="en-GB" noProof="1">
              <a:latin typeface="Calibri" panose="020F0502020204030204" pitchFamily="34" charset="0"/>
            </a:endParaRPr>
          </a:p>
        </p:txBody>
      </p:sp>
    </p:spTree>
    <p:extLst>
      <p:ext uri="{BB962C8B-B14F-4D97-AF65-F5344CB8AC3E}">
        <p14:creationId xmlns:p14="http://schemas.microsoft.com/office/powerpoint/2010/main" val="25140328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4284" cy="498295"/>
          </a:xfrm>
          <a:prstGeom prst="rect">
            <a:avLst/>
          </a:prstGeom>
        </p:spPr>
        <p:txBody>
          <a:bodyPr vert="horz" lIns="93744" tIns="46872" rIns="93744" bIns="46872" rtlCol="0"/>
          <a:lstStyle>
            <a:lvl1pPr algn="l">
              <a:defRPr sz="1200">
                <a:latin typeface="Calibri" panose="020F0502020204030204" pitchFamily="34" charset="0"/>
              </a:defRPr>
            </a:lvl1pPr>
          </a:lstStyle>
          <a:p>
            <a:endParaRPr lang="en-GB" noProof="1"/>
          </a:p>
        </p:txBody>
      </p:sp>
      <p:sp>
        <p:nvSpPr>
          <p:cNvPr id="3" name="Date Placeholder 2"/>
          <p:cNvSpPr>
            <a:spLocks noGrp="1"/>
          </p:cNvSpPr>
          <p:nvPr>
            <p:ph type="dt" idx="1"/>
          </p:nvPr>
        </p:nvSpPr>
        <p:spPr>
          <a:xfrm>
            <a:off x="3848644" y="1"/>
            <a:ext cx="2944284" cy="498295"/>
          </a:xfrm>
          <a:prstGeom prst="rect">
            <a:avLst/>
          </a:prstGeom>
        </p:spPr>
        <p:txBody>
          <a:bodyPr vert="horz" lIns="93744" tIns="46872" rIns="93744" bIns="46872" rtlCol="0"/>
          <a:lstStyle>
            <a:lvl1pPr algn="r">
              <a:defRPr sz="1200">
                <a:latin typeface="Calibri" panose="020F0502020204030204" pitchFamily="34" charset="0"/>
              </a:defRPr>
            </a:lvl1pPr>
          </a:lstStyle>
          <a:p>
            <a:fld id="{31ED6B17-004B-494C-BA03-7E4474F127E8}" type="datetime1">
              <a:rPr lang="en-GB" noProof="1" smtClean="0"/>
              <a:t>04/11/2026</a:t>
            </a:fld>
            <a:endParaRPr lang="en-GB" noProof="1"/>
          </a:p>
        </p:txBody>
      </p:sp>
      <p:sp>
        <p:nvSpPr>
          <p:cNvPr id="4" name="Slide Image Placeholder 3"/>
          <p:cNvSpPr>
            <a:spLocks noGrp="1" noRot="1" noChangeAspect="1"/>
          </p:cNvSpPr>
          <p:nvPr>
            <p:ph type="sldImg" idx="2"/>
          </p:nvPr>
        </p:nvSpPr>
        <p:spPr>
          <a:xfrm>
            <a:off x="419100" y="1241425"/>
            <a:ext cx="5957888" cy="3352800"/>
          </a:xfrm>
          <a:prstGeom prst="rect">
            <a:avLst/>
          </a:prstGeom>
          <a:noFill/>
          <a:ln w="12700">
            <a:solidFill>
              <a:prstClr val="black"/>
            </a:solidFill>
          </a:ln>
        </p:spPr>
        <p:txBody>
          <a:bodyPr vert="horz" lIns="93744" tIns="46872" rIns="93744" bIns="46872" rtlCol="0" anchor="ctr"/>
          <a:lstStyle/>
          <a:p>
            <a:pPr rtl="0"/>
            <a:endParaRPr lang="en-GB" noProof="1"/>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3744" tIns="46872" rIns="93744" bIns="46872" rtlCol="0"/>
          <a:lstStyle/>
          <a:p>
            <a:pPr lvl="0" rtl="0"/>
            <a:r>
              <a:rPr lang="en-GB" noProof="1"/>
              <a:t>Click to edit Master text styles</a:t>
            </a:r>
          </a:p>
          <a:p>
            <a:pPr lvl="1" rtl="0"/>
            <a:r>
              <a:rPr lang="en-GB" noProof="1"/>
              <a:t>Second level</a:t>
            </a:r>
          </a:p>
          <a:p>
            <a:pPr lvl="2" rtl="0"/>
            <a:r>
              <a:rPr lang="en-GB" noProof="1"/>
              <a:t>Third level</a:t>
            </a:r>
          </a:p>
          <a:p>
            <a:pPr lvl="3" rtl="0"/>
            <a:r>
              <a:rPr lang="en-GB" noProof="1"/>
              <a:t>Fourth level</a:t>
            </a:r>
          </a:p>
          <a:p>
            <a:pPr lvl="4" rtl="0"/>
            <a:r>
              <a:rPr lang="en-GB" noProof="1"/>
              <a:t>Fifth level</a:t>
            </a:r>
          </a:p>
        </p:txBody>
      </p:sp>
      <p:sp>
        <p:nvSpPr>
          <p:cNvPr id="6" name="Footer Placeholder 5"/>
          <p:cNvSpPr>
            <a:spLocks noGrp="1"/>
          </p:cNvSpPr>
          <p:nvPr>
            <p:ph type="ftr" sz="quarter" idx="4"/>
          </p:nvPr>
        </p:nvSpPr>
        <p:spPr>
          <a:xfrm>
            <a:off x="0" y="9433107"/>
            <a:ext cx="2944284" cy="498294"/>
          </a:xfrm>
          <a:prstGeom prst="rect">
            <a:avLst/>
          </a:prstGeom>
        </p:spPr>
        <p:txBody>
          <a:bodyPr vert="horz" lIns="93744" tIns="46872" rIns="93744" bIns="46872" rtlCol="0" anchor="b"/>
          <a:lstStyle>
            <a:lvl1pPr algn="l">
              <a:defRPr sz="1200">
                <a:latin typeface="Calibri" panose="020F0502020204030204" pitchFamily="34" charset="0"/>
              </a:defRPr>
            </a:lvl1pPr>
          </a:lstStyle>
          <a:p>
            <a:endParaRPr lang="en-GB" noProof="1"/>
          </a:p>
        </p:txBody>
      </p:sp>
      <p:sp>
        <p:nvSpPr>
          <p:cNvPr id="7" name="Slide Number Placeholder 6"/>
          <p:cNvSpPr>
            <a:spLocks noGrp="1"/>
          </p:cNvSpPr>
          <p:nvPr>
            <p:ph type="sldNum" sz="quarter" idx="5"/>
          </p:nvPr>
        </p:nvSpPr>
        <p:spPr>
          <a:xfrm>
            <a:off x="3848644" y="9433107"/>
            <a:ext cx="2944284" cy="498294"/>
          </a:xfrm>
          <a:prstGeom prst="rect">
            <a:avLst/>
          </a:prstGeom>
        </p:spPr>
        <p:txBody>
          <a:bodyPr vert="horz" lIns="93744" tIns="46872" rIns="93744" bIns="46872" rtlCol="0" anchor="b"/>
          <a:lstStyle>
            <a:lvl1pPr algn="r">
              <a:defRPr sz="1200">
                <a:latin typeface="Calibri" panose="020F0502020204030204" pitchFamily="34" charset="0"/>
              </a:defRPr>
            </a:lvl1pPr>
          </a:lstStyle>
          <a:p>
            <a:fld id="{5EA54082-0EDA-40C0-B23E-AB88047B2438}" type="slidenum">
              <a:rPr lang="en-GB" noProof="1" dirty="0" smtClean="0"/>
              <a:pPr/>
              <a:t>‹#›</a:t>
            </a:fld>
            <a:endParaRPr lang="en-GB" noProof="1"/>
          </a:p>
        </p:txBody>
      </p:sp>
    </p:spTree>
    <p:extLst>
      <p:ext uri="{BB962C8B-B14F-4D97-AF65-F5344CB8AC3E}">
        <p14:creationId xmlns:p14="http://schemas.microsoft.com/office/powerpoint/2010/main" val="262509364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Calibri" panose="020F0502020204030204" pitchFamily="34" charset="0"/>
        <a:ea typeface="+mn-ea"/>
        <a:cs typeface="+mn-cs"/>
      </a:defRPr>
    </a:lvl1pPr>
    <a:lvl2pPr marL="457200" algn="l" defTabSz="914400" rtl="0" eaLnBrk="1" latinLnBrk="0" hangingPunct="1">
      <a:defRPr sz="1200" kern="1200">
        <a:solidFill>
          <a:schemeClr val="tx1"/>
        </a:solidFill>
        <a:latin typeface="Calibri" panose="020F0502020204030204" pitchFamily="34" charset="0"/>
        <a:ea typeface="+mn-ea"/>
        <a:cs typeface="+mn-cs"/>
      </a:defRPr>
    </a:lvl2pPr>
    <a:lvl3pPr marL="914400" algn="l" defTabSz="914400" rtl="0" eaLnBrk="1" latinLnBrk="0" hangingPunct="1">
      <a:defRPr sz="1200" kern="1200">
        <a:solidFill>
          <a:schemeClr val="tx1"/>
        </a:solidFill>
        <a:latin typeface="Calibri" panose="020F0502020204030204" pitchFamily="34" charset="0"/>
        <a:ea typeface="+mn-ea"/>
        <a:cs typeface="+mn-cs"/>
      </a:defRPr>
    </a:lvl3pPr>
    <a:lvl4pPr marL="1371600" algn="l" defTabSz="914400" rtl="0" eaLnBrk="1" latinLnBrk="0" hangingPunct="1">
      <a:defRPr sz="1200" kern="1200">
        <a:solidFill>
          <a:schemeClr val="tx1"/>
        </a:solidFill>
        <a:latin typeface="Calibri" panose="020F0502020204030204" pitchFamily="34" charset="0"/>
        <a:ea typeface="+mn-ea"/>
        <a:cs typeface="+mn-cs"/>
      </a:defRPr>
    </a:lvl4pPr>
    <a:lvl5pPr marL="1828800" algn="l" defTabSz="914400" rtl="0" eaLnBrk="1" latinLnBrk="0" hangingPunct="1">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4</a:t>
            </a:fld>
            <a:endParaRPr lang="en-GB" noProof="1"/>
          </a:p>
        </p:txBody>
      </p:sp>
    </p:spTree>
    <p:extLst>
      <p:ext uri="{BB962C8B-B14F-4D97-AF65-F5344CB8AC3E}">
        <p14:creationId xmlns:p14="http://schemas.microsoft.com/office/powerpoint/2010/main" val="3842602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aim of the board game is for all players to set up and run their own tech business to digitise and share all the knowledge of Atlantis, g</a:t>
            </a:r>
            <a:r>
              <a:rPr lang="en-GB" sz="1800" dirty="0"/>
              <a:t>o from simple websites to social media to AI services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and to get to the end of 12 rounds without destroying Atlantis Island or its inhabitants.  </a:t>
            </a:r>
          </a:p>
          <a:p>
            <a:pPr>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7</a:t>
            </a:fld>
            <a:endParaRPr lang="en-GB" noProof="1"/>
          </a:p>
        </p:txBody>
      </p:sp>
    </p:spTree>
    <p:extLst>
      <p:ext uri="{BB962C8B-B14F-4D97-AF65-F5344CB8AC3E}">
        <p14:creationId xmlns:p14="http://schemas.microsoft.com/office/powerpoint/2010/main" val="2155958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aim of the board game is for all players to set up and run their own tech business to digitise and share all the knowledge of Atlantis, g</a:t>
            </a:r>
            <a:r>
              <a:rPr lang="en-GB" sz="1800" dirty="0"/>
              <a:t>o from simple websites to social media to AI services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and to get to the end of 12 rounds without destroying Atlantis Island or its inhabitants.  </a:t>
            </a:r>
          </a:p>
          <a:p>
            <a:pPr>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8</a:t>
            </a:fld>
            <a:endParaRPr lang="en-GB" noProof="1"/>
          </a:p>
        </p:txBody>
      </p:sp>
    </p:spTree>
    <p:extLst>
      <p:ext uri="{BB962C8B-B14F-4D97-AF65-F5344CB8AC3E}">
        <p14:creationId xmlns:p14="http://schemas.microsoft.com/office/powerpoint/2010/main" val="145383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E5461-E757-5C00-306F-86FAE25262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418EF0-C016-0D56-4A68-20350C697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7A5FD4-AD6D-D6D6-EEF7-4A0158772B7A}"/>
              </a:ext>
            </a:extLst>
          </p:cNvPr>
          <p:cNvSpPr>
            <a:spLocks noGrp="1"/>
          </p:cNvSpPr>
          <p:nvPr>
            <p:ph type="body" idx="1"/>
          </p:nvPr>
        </p:nvSpPr>
        <p:spPr/>
        <p:txBody>
          <a:bodyPr/>
          <a:lstStyle/>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Atlantis Island has survived thanks to the islanders’ careful balance and harmony with nature.  Try not to use too much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water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so there is always enough drinking water.  Try not to use too much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power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so there is always enough to power the hospital and homes, and keep the sea barriers machinery working otherwise Atlantis would sink.  Try to not pollute the air by using too much fossil fuel too, so that the islanders can breathe clean air.</a:t>
            </a:r>
          </a:p>
          <a:p>
            <a:endParaRPr lang="en-GB" dirty="0"/>
          </a:p>
        </p:txBody>
      </p:sp>
      <p:sp>
        <p:nvSpPr>
          <p:cNvPr id="4" name="Slide Number Placeholder 3">
            <a:extLst>
              <a:ext uri="{FF2B5EF4-FFF2-40B4-BE49-F238E27FC236}">
                <a16:creationId xmlns:a16="http://schemas.microsoft.com/office/drawing/2014/main" id="{5450D686-EE20-BC27-14E2-35D2FD3C53F1}"/>
              </a:ext>
            </a:extLst>
          </p:cNvPr>
          <p:cNvSpPr>
            <a:spLocks noGrp="1"/>
          </p:cNvSpPr>
          <p:nvPr>
            <p:ph type="sldNum" sz="quarter" idx="5"/>
          </p:nvPr>
        </p:nvSpPr>
        <p:spPr/>
        <p:txBody>
          <a:bodyPr/>
          <a:lstStyle/>
          <a:p>
            <a:fld id="{5EA54082-0EDA-40C0-B23E-AB88047B2438}" type="slidenum">
              <a:rPr lang="en-GB" noProof="1" smtClean="0"/>
              <a:pPr/>
              <a:t>9</a:t>
            </a:fld>
            <a:endParaRPr lang="en-GB" noProof="1"/>
          </a:p>
        </p:txBody>
      </p:sp>
    </p:spTree>
    <p:extLst>
      <p:ext uri="{BB962C8B-B14F-4D97-AF65-F5344CB8AC3E}">
        <p14:creationId xmlns:p14="http://schemas.microsoft.com/office/powerpoint/2010/main" val="322487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 the start of the game you will choose a Web 1.0 web server.  You can choose to focus initially on digitising books, images, videos, news or shop items.  You will gather data and earn money as more people access your data and servers.  </a:t>
            </a:r>
          </a:p>
          <a:p>
            <a:pPr>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You can then save up for additional servers, including Web 2.0 (which are social media style) servers, and finally Web 3.0 servers that use AI.  Getting more Web 1.0 and Web 2.0 servers give you more dice to roll (so you can gather more data).</a:t>
            </a:r>
          </a:p>
          <a:p>
            <a:pPr>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12</a:t>
            </a:fld>
            <a:endParaRPr lang="en-GB" noProof="1"/>
          </a:p>
        </p:txBody>
      </p:sp>
    </p:spTree>
    <p:extLst>
      <p:ext uri="{BB962C8B-B14F-4D97-AF65-F5344CB8AC3E}">
        <p14:creationId xmlns:p14="http://schemas.microsoft.com/office/powerpoint/2010/main" val="3274692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Choose a Web 1.0 server and draw a line around it.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first server is free, so you don’t need to pay 5 coins.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Your water usage has already been filled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server gives you one dice that you’ll be able to roll each round.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13</a:t>
            </a:fld>
            <a:endParaRPr lang="en-GB" noProof="1"/>
          </a:p>
        </p:txBody>
      </p:sp>
    </p:spTree>
    <p:extLst>
      <p:ext uri="{BB962C8B-B14F-4D97-AF65-F5344CB8AC3E}">
        <p14:creationId xmlns:p14="http://schemas.microsoft.com/office/powerpoint/2010/main" val="1565844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Choose a Web 1.0 server and draw a line around it.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first server is free, so you don’t need to pay 5 coins.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Your water usage has already been filled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server gives you one dice that you’ll be able to roll each round.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14</a:t>
            </a:fld>
            <a:endParaRPr lang="en-GB" noProof="1"/>
          </a:p>
        </p:txBody>
      </p:sp>
    </p:spTree>
    <p:extLst>
      <p:ext uri="{BB962C8B-B14F-4D97-AF65-F5344CB8AC3E}">
        <p14:creationId xmlns:p14="http://schemas.microsoft.com/office/powerpoint/2010/main" val="1500127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effectLst/>
                <a:latin typeface="Aptos" panose="020B0004020202020204" pitchFamily="34" charset="0"/>
                <a:ea typeface="Aptos" panose="020B0004020202020204" pitchFamily="34" charset="0"/>
                <a:cs typeface="Times New Roman" panose="02020603050405020304" pitchFamily="18" charset="0"/>
              </a:rPr>
              <a:t>Choose a Web 1.0 server and draw a line around it.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first server is free, so you don’t need to pay 5 coins.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Your water usage has already been filled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The server gives you one dice that you’ll be able to roll each round.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15</a:t>
            </a:fld>
            <a:endParaRPr lang="en-GB" noProof="1"/>
          </a:p>
        </p:txBody>
      </p:sp>
    </p:spTree>
    <p:extLst>
      <p:ext uri="{BB962C8B-B14F-4D97-AF65-F5344CB8AC3E}">
        <p14:creationId xmlns:p14="http://schemas.microsoft.com/office/powerpoint/2010/main" val="14296374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Players roll dice each round to find out how much data they have managed to digitise.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 the start of the game, this will be one die, but as you buy servers, you gain more dice to use.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17</a:t>
            </a:fld>
            <a:endParaRPr lang="en-GB" noProof="1"/>
          </a:p>
        </p:txBody>
      </p:sp>
    </p:spTree>
    <p:extLst>
      <p:ext uri="{BB962C8B-B14F-4D97-AF65-F5344CB8AC3E}">
        <p14:creationId xmlns:p14="http://schemas.microsoft.com/office/powerpoint/2010/main" val="1204316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you roll 1-5 then fill in1-5 circles in your data repository.  You can choose to fill in circles of any data type (books, images, video etc.) although you might want to focus on gaining data in the same row as your Web 1.0 server(s) to be able to expand later. </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18</a:t>
            </a:fld>
            <a:endParaRPr lang="en-GB" noProof="1"/>
          </a:p>
        </p:txBody>
      </p:sp>
    </p:spTree>
    <p:extLst>
      <p:ext uri="{BB962C8B-B14F-4D97-AF65-F5344CB8AC3E}">
        <p14:creationId xmlns:p14="http://schemas.microsoft.com/office/powerpoint/2010/main" val="2171968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you fill in one of the coin circles, you have earned one coin.  Colour in one coin in your bank for every coin you earn in your data centre.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19</a:t>
            </a:fld>
            <a:endParaRPr lang="en-GB" noProof="1"/>
          </a:p>
        </p:txBody>
      </p:sp>
    </p:spTree>
    <p:extLst>
      <p:ext uri="{BB962C8B-B14F-4D97-AF65-F5344CB8AC3E}">
        <p14:creationId xmlns:p14="http://schemas.microsoft.com/office/powerpoint/2010/main" val="3181587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you fill in one of the coin circles, you have earned one coin.  Colour in one coin in your bank for every coin you earn in your data centre.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20</a:t>
            </a:fld>
            <a:endParaRPr lang="en-GB" noProof="1"/>
          </a:p>
        </p:txBody>
      </p:sp>
    </p:spTree>
    <p:extLst>
      <p:ext uri="{BB962C8B-B14F-4D97-AF65-F5344CB8AC3E}">
        <p14:creationId xmlns:p14="http://schemas.microsoft.com/office/powerpoint/2010/main" val="2256215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you roll a six on any of your dice, this will cause an event to happen.  Roll each of these dice again and check the Chance chart to see what happens.  Resolve the effects immediately, adding or subtracting power, money, water or data from the appropriate place.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21</a:t>
            </a:fld>
            <a:endParaRPr lang="en-GB" noProof="1"/>
          </a:p>
        </p:txBody>
      </p:sp>
    </p:spTree>
    <p:extLst>
      <p:ext uri="{BB962C8B-B14F-4D97-AF65-F5344CB8AC3E}">
        <p14:creationId xmlns:p14="http://schemas.microsoft.com/office/powerpoint/2010/main" val="3281312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 the start of the game, use the Gen 1 server Chance table if you roll a 6.  Once you buy your first Gen. 2 server, switch to the Gen 2 and 3 table if you roll a six.  Some things are worse, but some are better!</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22</a:t>
            </a:fld>
            <a:endParaRPr lang="en-GB" noProof="1"/>
          </a:p>
        </p:txBody>
      </p:sp>
    </p:spTree>
    <p:extLst>
      <p:ext uri="{BB962C8B-B14F-4D97-AF65-F5344CB8AC3E}">
        <p14:creationId xmlns:p14="http://schemas.microsoft.com/office/powerpoint/2010/main" val="3084332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you have enough money to buy something (a server, power or water utility) then you can do this at this point of the round.  You won’t have enough money in the first round though!  </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23</a:t>
            </a:fld>
            <a:endParaRPr lang="en-GB" noProof="1"/>
          </a:p>
        </p:txBody>
      </p:sp>
    </p:spTree>
    <p:extLst>
      <p:ext uri="{BB962C8B-B14F-4D97-AF65-F5344CB8AC3E}">
        <p14:creationId xmlns:p14="http://schemas.microsoft.com/office/powerpoint/2010/main" val="4055793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Each round you will need to reduce the water level depending on the water requirements of your servers. </a:t>
            </a:r>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24</a:t>
            </a:fld>
            <a:endParaRPr lang="en-GB" noProof="1"/>
          </a:p>
        </p:txBody>
      </p:sp>
    </p:spTree>
    <p:extLst>
      <p:ext uri="{BB962C8B-B14F-4D97-AF65-F5344CB8AC3E}">
        <p14:creationId xmlns:p14="http://schemas.microsoft.com/office/powerpoint/2010/main" val="29044805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Each round you will need to reduce the water level depending on the water requirements of your servers.  For example, if you have one Gen1 server, reduce the water level by the two water drops shown on that server.  In the first round, the four players will need to reduce the reservoir by 8 water drops.</a:t>
            </a:r>
          </a:p>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Each round count up how much water all your servers need.  Pull the reservoir water level down by that many water drops.</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25</a:t>
            </a:fld>
            <a:endParaRPr lang="en-GB" noProof="1"/>
          </a:p>
        </p:txBody>
      </p:sp>
    </p:spTree>
    <p:extLst>
      <p:ext uri="{BB962C8B-B14F-4D97-AF65-F5344CB8AC3E}">
        <p14:creationId xmlns:p14="http://schemas.microsoft.com/office/powerpoint/2010/main" val="1795292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Each round, one player should roll two dice to find out how much rain has fallen and filled up the island’s reservoir.  Move the water level up by that number.  For example, if the dice rolled were a 2 and a 3, move the water level up by 5.</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26</a:t>
            </a:fld>
            <a:endParaRPr lang="en-GB" noProof="1"/>
          </a:p>
        </p:txBody>
      </p:sp>
    </p:spTree>
    <p:extLst>
      <p:ext uri="{BB962C8B-B14F-4D97-AF65-F5344CB8AC3E}">
        <p14:creationId xmlns:p14="http://schemas.microsoft.com/office/powerpoint/2010/main" val="135340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Check to see if there is still power and water.  If the water level is at zero or there are no free power spots then the islanders die.  If there are three pollution clouds filled in, then the islanders die.  </a:t>
            </a:r>
          </a:p>
          <a:p>
            <a:pPr>
              <a:lnSpc>
                <a:spcPct val="115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If a player has purchased the nuclear power plant, they should roll two dice.  If two 6s are rolled, then the nuclear power plant has an accident and the islanders die.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27</a:t>
            </a:fld>
            <a:endParaRPr lang="en-GB" noProof="1"/>
          </a:p>
        </p:txBody>
      </p:sp>
    </p:spTree>
    <p:extLst>
      <p:ext uri="{BB962C8B-B14F-4D97-AF65-F5344CB8AC3E}">
        <p14:creationId xmlns:p14="http://schemas.microsoft.com/office/powerpoint/2010/main" val="2614937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Score off the round number.  This helps you to keep track of how far you are through the game.</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28</a:t>
            </a:fld>
            <a:endParaRPr lang="en-GB" noProof="1"/>
          </a:p>
        </p:txBody>
      </p:sp>
    </p:spTree>
    <p:extLst>
      <p:ext uri="{BB962C8B-B14F-4D97-AF65-F5344CB8AC3E}">
        <p14:creationId xmlns:p14="http://schemas.microsoft.com/office/powerpoint/2010/main" val="11360584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Normally you will gather data related to your business, for example </a:t>
            </a:r>
            <a:r>
              <a:rPr lang="en-GB" sz="1800" kern="100">
                <a:effectLst/>
                <a:latin typeface="Aptos" panose="020B0004020202020204" pitchFamily="34" charset="0"/>
                <a:ea typeface="Aptos" panose="020B0004020202020204" pitchFamily="34" charset="0"/>
                <a:cs typeface="Times New Roman" panose="02020603050405020304" pitchFamily="18" charset="0"/>
              </a:rPr>
              <a:t>gathering blue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images data if you have a ‘Digital Paintings’ business </a:t>
            </a:r>
            <a:r>
              <a:rPr lang="en-GB" sz="1800" kern="100">
                <a:effectLst/>
                <a:latin typeface="Aptos" panose="020B0004020202020204" pitchFamily="34" charset="0"/>
                <a:ea typeface="Aptos" panose="020B0004020202020204" pitchFamily="34" charset="0"/>
                <a:cs typeface="Times New Roman" panose="02020603050405020304" pitchFamily="18" charset="0"/>
              </a:rPr>
              <a:t>or green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books data if you have a ‘Digital Books’ business.  You can choose to split your dice roll between different data types.  For example, if you roll a 4, you could fill in 2 books data circles and 2 images data circles.</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29</a:t>
            </a:fld>
            <a:endParaRPr lang="en-GB" noProof="1"/>
          </a:p>
        </p:txBody>
      </p:sp>
    </p:spTree>
    <p:extLst>
      <p:ext uri="{BB962C8B-B14F-4D97-AF65-F5344CB8AC3E}">
        <p14:creationId xmlns:p14="http://schemas.microsoft.com/office/powerpoint/2010/main" val="4049262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money</a:t>
            </a:r>
            <a:r>
              <a:rPr lang="en-GB" sz="1200" dirty="0"/>
              <a:t> to buy a Gen 1 server.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also need enough </a:t>
            </a:r>
            <a:r>
              <a:rPr lang="en-GB" sz="1200" b="1" dirty="0"/>
              <a:t>data</a:t>
            </a:r>
            <a:r>
              <a:rPr lang="en-GB" sz="1200" dirty="0"/>
              <a:t> to buy a Gen 2 or 3 server!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30</a:t>
            </a:fld>
            <a:endParaRPr lang="en-GB" noProof="1"/>
          </a:p>
        </p:txBody>
      </p:sp>
    </p:spTree>
    <p:extLst>
      <p:ext uri="{BB962C8B-B14F-4D97-AF65-F5344CB8AC3E}">
        <p14:creationId xmlns:p14="http://schemas.microsoft.com/office/powerpoint/2010/main" val="42196942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money</a:t>
            </a:r>
            <a:r>
              <a:rPr lang="en-GB" sz="1200" dirty="0"/>
              <a:t> to buy a server.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data</a:t>
            </a:r>
            <a:r>
              <a:rPr lang="en-GB" sz="1200" dirty="0"/>
              <a:t> to buy a Web 2 or 3 server!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31</a:t>
            </a:fld>
            <a:endParaRPr lang="en-GB" noProof="1"/>
          </a:p>
        </p:txBody>
      </p:sp>
    </p:spTree>
    <p:extLst>
      <p:ext uri="{BB962C8B-B14F-4D97-AF65-F5344CB8AC3E}">
        <p14:creationId xmlns:p14="http://schemas.microsoft.com/office/powerpoint/2010/main" val="37220465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money</a:t>
            </a:r>
            <a:r>
              <a:rPr lang="en-GB" sz="1200" dirty="0"/>
              <a:t> to buy a server.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data</a:t>
            </a:r>
            <a:r>
              <a:rPr lang="en-GB" sz="1200" dirty="0"/>
              <a:t> to buy a Gen 2 or 3 server!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32</a:t>
            </a:fld>
            <a:endParaRPr lang="en-GB" noProof="1"/>
          </a:p>
        </p:txBody>
      </p:sp>
    </p:spTree>
    <p:extLst>
      <p:ext uri="{BB962C8B-B14F-4D97-AF65-F5344CB8AC3E}">
        <p14:creationId xmlns:p14="http://schemas.microsoft.com/office/powerpoint/2010/main" val="3203031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Fill in the appropriate number of water spots on your board. </a:t>
            </a:r>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33</a:t>
            </a:fld>
            <a:endParaRPr lang="en-GB" noProof="1"/>
          </a:p>
        </p:txBody>
      </p:sp>
    </p:spTree>
    <p:extLst>
      <p:ext uri="{BB962C8B-B14F-4D97-AF65-F5344CB8AC3E}">
        <p14:creationId xmlns:p14="http://schemas.microsoft.com/office/powerpoint/2010/main" val="28026074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Fill in the appropriate number of water spots on your board. </a:t>
            </a:r>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34</a:t>
            </a:fld>
            <a:endParaRPr lang="en-GB" noProof="1"/>
          </a:p>
        </p:txBody>
      </p:sp>
    </p:spTree>
    <p:extLst>
      <p:ext uri="{BB962C8B-B14F-4D97-AF65-F5344CB8AC3E}">
        <p14:creationId xmlns:p14="http://schemas.microsoft.com/office/powerpoint/2010/main" val="42279256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Fill in the appropriate number of water spots on your board. </a:t>
            </a:r>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35</a:t>
            </a:fld>
            <a:endParaRPr lang="en-GB" noProof="1"/>
          </a:p>
        </p:txBody>
      </p:sp>
    </p:spTree>
    <p:extLst>
      <p:ext uri="{BB962C8B-B14F-4D97-AF65-F5344CB8AC3E}">
        <p14:creationId xmlns:p14="http://schemas.microsoft.com/office/powerpoint/2010/main" val="31850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money</a:t>
            </a:r>
            <a:r>
              <a:rPr lang="en-GB" sz="1200" dirty="0"/>
              <a:t> to buy a Web 1 server.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also need enough </a:t>
            </a:r>
            <a:r>
              <a:rPr lang="en-GB" sz="1200" b="1" dirty="0"/>
              <a:t>data</a:t>
            </a:r>
            <a:r>
              <a:rPr lang="en-GB" sz="1200" dirty="0"/>
              <a:t> to buy a Web 2 or 3 server!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37</a:t>
            </a:fld>
            <a:endParaRPr lang="en-GB" noProof="1"/>
          </a:p>
        </p:txBody>
      </p:sp>
    </p:spTree>
    <p:extLst>
      <p:ext uri="{BB962C8B-B14F-4D97-AF65-F5344CB8AC3E}">
        <p14:creationId xmlns:p14="http://schemas.microsoft.com/office/powerpoint/2010/main" val="32727307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money</a:t>
            </a:r>
            <a:r>
              <a:rPr lang="en-GB" sz="1200" dirty="0"/>
              <a:t> to buy a server.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 need enough </a:t>
            </a:r>
            <a:r>
              <a:rPr lang="en-GB" sz="1200" b="1" dirty="0"/>
              <a:t>data</a:t>
            </a:r>
            <a:r>
              <a:rPr lang="en-GB" sz="1200" dirty="0"/>
              <a:t> to buy a Gen 2 or 3 server!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38</a:t>
            </a:fld>
            <a:endParaRPr lang="en-GB" noProof="1"/>
          </a:p>
        </p:txBody>
      </p:sp>
    </p:spTree>
    <p:extLst>
      <p:ext uri="{BB962C8B-B14F-4D97-AF65-F5344CB8AC3E}">
        <p14:creationId xmlns:p14="http://schemas.microsoft.com/office/powerpoint/2010/main" val="574956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You must have enough data to buy a Web 2 or 3 server.  Make sure the correct Web 2 box is filled with coloured in data points in your data centre to buy a Web 2 server (or the Web 3 boxes to then buy a Web 3 server).</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39</a:t>
            </a:fld>
            <a:endParaRPr lang="en-GB" noProof="1"/>
          </a:p>
        </p:txBody>
      </p:sp>
    </p:spTree>
    <p:extLst>
      <p:ext uri="{BB962C8B-B14F-4D97-AF65-F5344CB8AC3E}">
        <p14:creationId xmlns:p14="http://schemas.microsoft.com/office/powerpoint/2010/main" val="2128905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There is an ‘Investor Bonus’ available for the first player to buy each type of Web 2 and 3 server.  For example, the first person to buy an image sharing server will get 10 coins.  If you are the first player to buy a server with an investor bonus, you can add those coins into your bank, but you cannot spend them this round.</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40</a:t>
            </a:fld>
            <a:endParaRPr lang="en-GB" noProof="1"/>
          </a:p>
        </p:txBody>
      </p:sp>
    </p:spTree>
    <p:extLst>
      <p:ext uri="{BB962C8B-B14F-4D97-AF65-F5344CB8AC3E}">
        <p14:creationId xmlns:p14="http://schemas.microsoft.com/office/powerpoint/2010/main" val="40548049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20000"/>
              </a:lnSpc>
            </a:pPr>
            <a:r>
              <a:rPr lang="en-GB" sz="1200" dirty="0">
                <a:latin typeface="Bookman Old Style" panose="02050604050505020204" pitchFamily="18" charset="0"/>
              </a:rPr>
              <a:t>Cross out 10 coins.</a:t>
            </a:r>
          </a:p>
          <a:p>
            <a:pPr algn="l">
              <a:lnSpc>
                <a:spcPct val="120000"/>
              </a:lnSpc>
            </a:pPr>
            <a:r>
              <a:rPr lang="en-GB" sz="1200" dirty="0">
                <a:latin typeface="Bookman Old Style" panose="02050604050505020204" pitchFamily="18" charset="0"/>
              </a:rPr>
              <a:t>Cross out 8 water.</a:t>
            </a:r>
            <a:br>
              <a:rPr lang="en-GB" sz="1200" dirty="0">
                <a:latin typeface="Bookman Old Style" panose="02050604050505020204" pitchFamily="18" charset="0"/>
              </a:rPr>
            </a:br>
            <a:r>
              <a:rPr lang="en-GB" sz="1200" dirty="0">
                <a:latin typeface="Bookman Old Style" panose="02050604050505020204" pitchFamily="18" charset="0"/>
              </a:rPr>
              <a:t>Draw around the pool server box.</a:t>
            </a:r>
          </a:p>
          <a:p>
            <a:pPr algn="l"/>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Oh, and </a:t>
            </a:r>
            <a:r>
              <a:rPr lang="en-GB" sz="1200" dirty="0">
                <a:latin typeface="Bookman Old Style" panose="02050604050505020204" pitchFamily="18" charset="0"/>
              </a:rPr>
              <a:t>only one player can buy and use the swimming pool server cooling</a:t>
            </a:r>
          </a:p>
          <a:p>
            <a:pPr algn="l"/>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48</a:t>
            </a:fld>
            <a:endParaRPr lang="en-GB" noProof="1"/>
          </a:p>
        </p:txBody>
      </p:sp>
    </p:spTree>
    <p:extLst>
      <p:ext uri="{BB962C8B-B14F-4D97-AF65-F5344CB8AC3E}">
        <p14:creationId xmlns:p14="http://schemas.microsoft.com/office/powerpoint/2010/main" val="2288401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20000"/>
              </a:lnSpc>
            </a:pPr>
            <a:r>
              <a:rPr lang="en-GB" sz="1200" dirty="0">
                <a:latin typeface="Bookman Old Style" panose="02050604050505020204" pitchFamily="18" charset="0"/>
              </a:rPr>
              <a:t>Cross out 10 coins.</a:t>
            </a:r>
          </a:p>
          <a:p>
            <a:pPr algn="l">
              <a:lnSpc>
                <a:spcPct val="120000"/>
              </a:lnSpc>
            </a:pPr>
            <a:r>
              <a:rPr lang="en-GB" sz="1200" dirty="0">
                <a:latin typeface="Bookman Old Style" panose="02050604050505020204" pitchFamily="18" charset="0"/>
              </a:rPr>
              <a:t>Cross out 8 water.</a:t>
            </a:r>
            <a:br>
              <a:rPr lang="en-GB" sz="1200" dirty="0">
                <a:latin typeface="Bookman Old Style" panose="02050604050505020204" pitchFamily="18" charset="0"/>
              </a:rPr>
            </a:br>
            <a:r>
              <a:rPr lang="en-GB" sz="1200" dirty="0">
                <a:latin typeface="Bookman Old Style" panose="02050604050505020204" pitchFamily="18" charset="0"/>
              </a:rPr>
              <a:t>Draw around the pool server box.</a:t>
            </a:r>
          </a:p>
          <a:p>
            <a:pPr algn="l"/>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Oh, and </a:t>
            </a:r>
            <a:r>
              <a:rPr lang="en-GB" sz="1200" dirty="0">
                <a:latin typeface="Bookman Old Style" panose="02050604050505020204" pitchFamily="18" charset="0"/>
              </a:rPr>
              <a:t>only one player can buy and use the swimming pool server cooling</a:t>
            </a:r>
          </a:p>
          <a:p>
            <a:pPr algn="l"/>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49</a:t>
            </a:fld>
            <a:endParaRPr lang="en-GB" noProof="1"/>
          </a:p>
        </p:txBody>
      </p:sp>
    </p:spTree>
    <p:extLst>
      <p:ext uri="{BB962C8B-B14F-4D97-AF65-F5344CB8AC3E}">
        <p14:creationId xmlns:p14="http://schemas.microsoft.com/office/powerpoint/2010/main" val="24869612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20000"/>
              </a:lnSpc>
            </a:pPr>
            <a:r>
              <a:rPr lang="en-GB" sz="1200" dirty="0">
                <a:latin typeface="Bookman Old Style" panose="02050604050505020204" pitchFamily="18" charset="0"/>
              </a:rPr>
              <a:t>Draw around the undersea data centre box.</a:t>
            </a:r>
          </a:p>
          <a:p>
            <a:pPr algn="l">
              <a:lnSpc>
                <a:spcPct val="120000"/>
              </a:lnSpc>
            </a:pPr>
            <a:r>
              <a:rPr lang="en-GB" sz="1200" dirty="0">
                <a:latin typeface="Bookman Old Style" panose="02050604050505020204" pitchFamily="18" charset="0"/>
              </a:rPr>
              <a:t>Score out 20 coins.</a:t>
            </a:r>
          </a:p>
          <a:p>
            <a:pPr algn="l">
              <a:lnSpc>
                <a:spcPct val="120000"/>
              </a:lnSpc>
            </a:pPr>
            <a:r>
              <a:rPr lang="en-GB" sz="1200" dirty="0">
                <a:latin typeface="Bookman Old Style" panose="02050604050505020204" pitchFamily="18" charset="0"/>
              </a:rPr>
              <a:t>Score out all your water.</a:t>
            </a:r>
          </a:p>
          <a:p>
            <a:pPr marL="0" marR="0" lvl="0" indent="0" algn="l" defTabSz="914400" rtl="0" eaLnBrk="1" fontAlgn="auto" latinLnBrk="0" hangingPunct="1">
              <a:lnSpc>
                <a:spcPct val="120000"/>
              </a:lnSpc>
              <a:spcBef>
                <a:spcPts val="0"/>
              </a:spcBef>
              <a:spcAft>
                <a:spcPts val="0"/>
              </a:spcAft>
              <a:buClrTx/>
              <a:buSzTx/>
              <a:buFontTx/>
              <a:buNone/>
              <a:tabLst/>
              <a:defRPr/>
            </a:pPr>
            <a:r>
              <a:rPr lang="en-GB" sz="1200" dirty="0">
                <a:latin typeface="Bookman Old Style" panose="02050604050505020204" pitchFamily="18" charset="0"/>
              </a:rPr>
              <a:t>…and only one player can buy and use the undersea data centre</a:t>
            </a:r>
          </a:p>
          <a:p>
            <a:pPr algn="l">
              <a:lnSpc>
                <a:spcPct val="120000"/>
              </a:lnSpc>
            </a:pPr>
            <a:endParaRPr lang="en-GB" sz="1200" dirty="0">
              <a:latin typeface="Bookman Old Style" panose="02050604050505020204" pitchFamily="18" charset="0"/>
            </a:endParaRPr>
          </a:p>
          <a:p>
            <a:pPr algn="l"/>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50</a:t>
            </a:fld>
            <a:endParaRPr lang="en-GB" noProof="1"/>
          </a:p>
        </p:txBody>
      </p:sp>
    </p:spTree>
    <p:extLst>
      <p:ext uri="{BB962C8B-B14F-4D97-AF65-F5344CB8AC3E}">
        <p14:creationId xmlns:p14="http://schemas.microsoft.com/office/powerpoint/2010/main" val="20482189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20000"/>
              </a:lnSpc>
            </a:pPr>
            <a:r>
              <a:rPr lang="en-GB" sz="1200" dirty="0">
                <a:latin typeface="Bookman Old Style" panose="02050604050505020204" pitchFamily="18" charset="0"/>
              </a:rPr>
              <a:t>Draw around the undersea data centre box.</a:t>
            </a:r>
          </a:p>
          <a:p>
            <a:pPr algn="l">
              <a:lnSpc>
                <a:spcPct val="120000"/>
              </a:lnSpc>
            </a:pPr>
            <a:r>
              <a:rPr lang="en-GB" sz="1200" dirty="0">
                <a:latin typeface="Bookman Old Style" panose="02050604050505020204" pitchFamily="18" charset="0"/>
              </a:rPr>
              <a:t>Score out 20 coins.</a:t>
            </a:r>
          </a:p>
          <a:p>
            <a:pPr algn="l">
              <a:lnSpc>
                <a:spcPct val="120000"/>
              </a:lnSpc>
            </a:pPr>
            <a:r>
              <a:rPr lang="en-GB" sz="1200" dirty="0">
                <a:latin typeface="Bookman Old Style" panose="02050604050505020204" pitchFamily="18" charset="0"/>
              </a:rPr>
              <a:t>Score out all your water.</a:t>
            </a:r>
          </a:p>
          <a:p>
            <a:pPr marL="0" marR="0" lvl="0" indent="0" algn="l" defTabSz="914400" rtl="0" eaLnBrk="1" fontAlgn="auto" latinLnBrk="0" hangingPunct="1">
              <a:lnSpc>
                <a:spcPct val="120000"/>
              </a:lnSpc>
              <a:spcBef>
                <a:spcPts val="0"/>
              </a:spcBef>
              <a:spcAft>
                <a:spcPts val="0"/>
              </a:spcAft>
              <a:buClrTx/>
              <a:buSzTx/>
              <a:buFontTx/>
              <a:buNone/>
              <a:tabLst/>
              <a:defRPr/>
            </a:pPr>
            <a:r>
              <a:rPr lang="en-GB" sz="1200" dirty="0">
                <a:latin typeface="Bookman Old Style" panose="02050604050505020204" pitchFamily="18" charset="0"/>
              </a:rPr>
              <a:t>…and only one player can buy and use the undersea data centre</a:t>
            </a:r>
          </a:p>
          <a:p>
            <a:pPr algn="l">
              <a:lnSpc>
                <a:spcPct val="120000"/>
              </a:lnSpc>
            </a:pPr>
            <a:endParaRPr lang="en-GB" sz="1200" dirty="0">
              <a:latin typeface="Bookman Old Style" panose="02050604050505020204" pitchFamily="18" charset="0"/>
            </a:endParaRPr>
          </a:p>
          <a:p>
            <a:pPr algn="l"/>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51</a:t>
            </a:fld>
            <a:endParaRPr lang="en-GB" noProof="1"/>
          </a:p>
        </p:txBody>
      </p:sp>
    </p:spTree>
    <p:extLst>
      <p:ext uri="{BB962C8B-B14F-4D97-AF65-F5344CB8AC3E}">
        <p14:creationId xmlns:p14="http://schemas.microsoft.com/office/powerpoint/2010/main" val="23637962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Can you work together to digitise and share all of Atlantis Island’s data?  Together make sure all ten of the Web 2.0 and Web 3.0 data blocks are complete between all four players, so that Atlantis’ knowledge is protected and so it is shared with the world.  </a:t>
            </a:r>
          </a:p>
          <a:p>
            <a:pPr>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Good luck!</a:t>
            </a:r>
          </a:p>
          <a:p>
            <a:endParaRPr lang="en-GB" dirty="0"/>
          </a:p>
        </p:txBody>
      </p:sp>
      <p:sp>
        <p:nvSpPr>
          <p:cNvPr id="4" name="Slide Number Placeholder 3"/>
          <p:cNvSpPr>
            <a:spLocks noGrp="1"/>
          </p:cNvSpPr>
          <p:nvPr>
            <p:ph type="sldNum" sz="quarter" idx="5"/>
          </p:nvPr>
        </p:nvSpPr>
        <p:spPr/>
        <p:txBody>
          <a:bodyPr/>
          <a:lstStyle/>
          <a:p>
            <a:fld id="{5EA54082-0EDA-40C0-B23E-AB88047B2438}" type="slidenum">
              <a:rPr lang="en-GB" noProof="1" smtClean="0"/>
              <a:pPr/>
              <a:t>53</a:t>
            </a:fld>
            <a:endParaRPr lang="en-GB" noProof="1"/>
          </a:p>
        </p:txBody>
      </p:sp>
    </p:spTree>
    <p:extLst>
      <p:ext uri="{BB962C8B-B14F-4D97-AF65-F5344CB8AC3E}">
        <p14:creationId xmlns:p14="http://schemas.microsoft.com/office/powerpoint/2010/main" val="9793961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9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180EAE-0F9C-4FFA-9E15-DF420D6D709D}"/>
              </a:ext>
            </a:extLst>
          </p:cNvPr>
          <p:cNvSpPr>
            <a:spLocks noGrp="1" noRot="1" noMove="1" noResize="1" noEditPoints="1" noAdjustHandles="1" noChangeArrowheads="1" noChangeShapeType="1"/>
          </p:cNvSpPr>
          <p:nvPr/>
        </p:nvSpPr>
        <p:spPr>
          <a:xfrm>
            <a:off x="367863" y="534571"/>
            <a:ext cx="11456276" cy="55774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3" name="Picture Placeholder 2">
            <a:extLst>
              <a:ext uri="{FF2B5EF4-FFF2-40B4-BE49-F238E27FC236}">
                <a16:creationId xmlns:a16="http://schemas.microsoft.com/office/drawing/2014/main" id="{F858EA47-7576-A1CE-E41B-EE033D45F18F}"/>
              </a:ext>
            </a:extLst>
          </p:cNvPr>
          <p:cNvSpPr>
            <a:spLocks noGrp="1"/>
          </p:cNvSpPr>
          <p:nvPr>
            <p:ph type="pic" sz="quarter" idx="10"/>
          </p:nvPr>
        </p:nvSpPr>
        <p:spPr>
          <a:xfrm>
            <a:off x="6288262" y="1026885"/>
            <a:ext cx="4612210" cy="4804228"/>
          </a:xfrm>
          <a:prstGeom prst="rect">
            <a:avLst/>
          </a:prstGeom>
          <a:blipFill>
            <a:blip r:embed="rId3" cstate="screen">
              <a:extLst>
                <a:ext uri="{28A0092B-C50C-407E-A947-70E740481C1C}">
                  <a14:useLocalDpi xmlns:a14="http://schemas.microsoft.com/office/drawing/2010/main"/>
                </a:ext>
              </a:extLst>
            </a:blip>
            <a:stretch>
              <a:fillRect/>
            </a:stretch>
          </a:blipFill>
        </p:spPr>
        <p:txBody>
          <a:bodyPr/>
          <a:lstStyle/>
          <a:p>
            <a:r>
              <a:rPr lang="en-US"/>
              <a:t>Click icon to add picture</a:t>
            </a:r>
            <a:endParaRPr lang="en-US" dirty="0"/>
          </a:p>
        </p:txBody>
      </p:sp>
      <p:cxnSp>
        <p:nvCxnSpPr>
          <p:cNvPr id="4" name="Straight Connector 3">
            <a:extLst>
              <a:ext uri="{FF2B5EF4-FFF2-40B4-BE49-F238E27FC236}">
                <a16:creationId xmlns:a16="http://schemas.microsoft.com/office/drawing/2014/main" id="{8A7B9629-31A5-1357-4D4A-2F706EAD7162}"/>
              </a:ext>
            </a:extLst>
          </p:cNvPr>
          <p:cNvCxnSpPr>
            <a:cxnSpLocks/>
          </p:cNvCxnSpPr>
          <p:nvPr/>
        </p:nvCxnSpPr>
        <p:spPr>
          <a:xfrm>
            <a:off x="1017725" y="4654476"/>
            <a:ext cx="45280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0A066C8F-B527-A7DE-CB9A-406C8015AB4D}"/>
              </a:ext>
            </a:extLst>
          </p:cNvPr>
          <p:cNvSpPr/>
          <p:nvPr/>
        </p:nvSpPr>
        <p:spPr>
          <a:xfrm>
            <a:off x="1008993" y="1466850"/>
            <a:ext cx="4430197" cy="31512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7" name="Text Placeholder 2">
            <a:extLst>
              <a:ext uri="{FF2B5EF4-FFF2-40B4-BE49-F238E27FC236}">
                <a16:creationId xmlns:a16="http://schemas.microsoft.com/office/drawing/2014/main" id="{F361BFA4-01A0-4945-2F9D-837B16683EF1}"/>
              </a:ext>
            </a:extLst>
          </p:cNvPr>
          <p:cNvSpPr>
            <a:spLocks noGrp="1"/>
          </p:cNvSpPr>
          <p:nvPr>
            <p:ph idx="1" hasCustomPrompt="1"/>
          </p:nvPr>
        </p:nvSpPr>
        <p:spPr>
          <a:xfrm>
            <a:off x="1023220" y="1972091"/>
            <a:ext cx="4522557" cy="2528972"/>
          </a:xfrm>
          <a:prstGeom prst="rect">
            <a:avLst/>
          </a:prstGeom>
        </p:spPr>
        <p:txBody>
          <a:bodyPr vert="horz" lIns="91440" tIns="45720" rIns="91440" bIns="45720" rtlCol="0">
            <a:normAutofit/>
          </a:bodyPr>
          <a:lstStyle>
            <a:lvl1pPr marL="9525" indent="-9525">
              <a:buFont typeface="Arial" panose="020B0604020202020204" pitchFamily="34" charset="0"/>
              <a:buNone/>
              <a:tabLst/>
              <a:defRPr sz="6000" b="1"/>
            </a:lvl1pPr>
          </a:lstStyle>
          <a:p>
            <a:pPr lvl="0"/>
            <a:r>
              <a:rPr lang="en-US" dirty="0"/>
              <a:t>CLICK TO EDIT TITLE</a:t>
            </a:r>
          </a:p>
        </p:txBody>
      </p:sp>
      <p:sp>
        <p:nvSpPr>
          <p:cNvPr id="9" name="Text Placeholder 8">
            <a:extLst>
              <a:ext uri="{FF2B5EF4-FFF2-40B4-BE49-F238E27FC236}">
                <a16:creationId xmlns:a16="http://schemas.microsoft.com/office/drawing/2014/main" id="{A678768E-6176-F508-6545-C0D19EA52700}"/>
              </a:ext>
            </a:extLst>
          </p:cNvPr>
          <p:cNvSpPr>
            <a:spLocks noGrp="1"/>
          </p:cNvSpPr>
          <p:nvPr>
            <p:ph type="body" sz="quarter" idx="11"/>
          </p:nvPr>
        </p:nvSpPr>
        <p:spPr>
          <a:xfrm>
            <a:off x="1017588" y="4849813"/>
            <a:ext cx="2023563" cy="1077912"/>
          </a:xfrm>
          <a:prstGeom prst="rect">
            <a:avLst/>
          </a:prstGeom>
        </p:spPr>
        <p:txBody>
          <a:bodyPr/>
          <a:lstStyle>
            <a:lvl1pPr>
              <a:buFont typeface="Arial" panose="020B0604020202020204" pitchFamily="34" charset="0"/>
              <a:buNone/>
              <a:defRPr sz="20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US"/>
              <a:t>Click to edit Master text styles</a:t>
            </a:r>
          </a:p>
        </p:txBody>
      </p:sp>
      <p:sp>
        <p:nvSpPr>
          <p:cNvPr id="10" name="Text Placeholder 8">
            <a:extLst>
              <a:ext uri="{FF2B5EF4-FFF2-40B4-BE49-F238E27FC236}">
                <a16:creationId xmlns:a16="http://schemas.microsoft.com/office/drawing/2014/main" id="{7FF48FDD-25E9-B956-7F5C-EC13958FDC0B}"/>
              </a:ext>
            </a:extLst>
          </p:cNvPr>
          <p:cNvSpPr>
            <a:spLocks noGrp="1"/>
          </p:cNvSpPr>
          <p:nvPr>
            <p:ph type="body" sz="quarter" idx="12" hasCustomPrompt="1"/>
          </p:nvPr>
        </p:nvSpPr>
        <p:spPr>
          <a:xfrm>
            <a:off x="3740240" y="4849813"/>
            <a:ext cx="1805538" cy="1077912"/>
          </a:xfrm>
          <a:prstGeom prst="rect">
            <a:avLst/>
          </a:prstGeom>
        </p:spPr>
        <p:txBody>
          <a:bodyPr/>
          <a:lstStyle>
            <a:lvl1pPr marL="9525" indent="-9525">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 information</a:t>
            </a:r>
            <a:endParaRPr lang="en-US" dirty="0"/>
          </a:p>
        </p:txBody>
      </p:sp>
      <p:pic>
        <p:nvPicPr>
          <p:cNvPr id="13" name="Picture 12" descr="A logo with a brain and text&#10;&#10;AI-generated content may be incorrect.">
            <a:extLst>
              <a:ext uri="{FF2B5EF4-FFF2-40B4-BE49-F238E27FC236}">
                <a16:creationId xmlns:a16="http://schemas.microsoft.com/office/drawing/2014/main" id="{63D1CB8D-6C74-6B71-111E-C3E5350FE2E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6776" y="4906850"/>
            <a:ext cx="1786180" cy="1680220"/>
          </a:xfrm>
          <a:prstGeom prst="rect">
            <a:avLst/>
          </a:prstGeom>
        </p:spPr>
      </p:pic>
    </p:spTree>
    <p:extLst>
      <p:ext uri="{BB962C8B-B14F-4D97-AF65-F5344CB8AC3E}">
        <p14:creationId xmlns:p14="http://schemas.microsoft.com/office/powerpoint/2010/main" val="190164257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2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10919F-EAD9-4195-9D9A-9022B4DAC9DF}"/>
              </a:ext>
            </a:extLst>
          </p:cNvPr>
          <p:cNvSpPr>
            <a:spLocks noGrp="1" noRot="1" noMove="1" noResize="1" noEditPoints="1" noAdjustHandles="1" noChangeArrowheads="1" noChangeShapeType="1"/>
          </p:cNvSpPr>
          <p:nvPr/>
        </p:nvSpPr>
        <p:spPr>
          <a:xfrm>
            <a:off x="6096000" y="0"/>
            <a:ext cx="6096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4" name="Picture Placeholder 6">
            <a:extLst>
              <a:ext uri="{FF2B5EF4-FFF2-40B4-BE49-F238E27FC236}">
                <a16:creationId xmlns:a16="http://schemas.microsoft.com/office/drawing/2014/main" id="{94FBA76A-7DF2-432E-714B-1C440FF6C4A8}"/>
              </a:ext>
            </a:extLst>
          </p:cNvPr>
          <p:cNvSpPr>
            <a:spLocks noGrp="1"/>
          </p:cNvSpPr>
          <p:nvPr>
            <p:ph type="pic" sz="quarter" idx="10"/>
          </p:nvPr>
        </p:nvSpPr>
        <p:spPr>
          <a:xfrm>
            <a:off x="6963801" y="1279358"/>
            <a:ext cx="4299284" cy="4299284"/>
          </a:xfrm>
          <a:prstGeom prst="rect">
            <a:avLst/>
          </a:prstGeom>
          <a:blipFill>
            <a:blip r:embed="rId2" cstate="screen">
              <a:extLst>
                <a:ext uri="{28A0092B-C50C-407E-A947-70E740481C1C}">
                  <a14:useLocalDpi xmlns:a14="http://schemas.microsoft.com/office/drawing/2010/main"/>
                </a:ext>
              </a:extLst>
            </a:blip>
            <a:stretch>
              <a:fillRect/>
            </a:stretch>
          </a:blipFill>
        </p:spPr>
        <p:txBody>
          <a:bodyPr/>
          <a:lstStyle/>
          <a:p>
            <a:r>
              <a:rPr lang="en-US"/>
              <a:t>Click icon to add picture</a:t>
            </a:r>
            <a:endParaRPr lang="en-US" dirty="0"/>
          </a:p>
        </p:txBody>
      </p:sp>
      <p:sp>
        <p:nvSpPr>
          <p:cNvPr id="10" name="Rectangle 9">
            <a:extLst>
              <a:ext uri="{FF2B5EF4-FFF2-40B4-BE49-F238E27FC236}">
                <a16:creationId xmlns:a16="http://schemas.microsoft.com/office/drawing/2014/main" id="{EC721910-6342-085D-35CC-ACC3D01B0ECA}"/>
              </a:ext>
            </a:extLst>
          </p:cNvPr>
          <p:cNvSpPr/>
          <p:nvPr/>
        </p:nvSpPr>
        <p:spPr>
          <a:xfrm>
            <a:off x="1020766" y="5456638"/>
            <a:ext cx="2766374" cy="6001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12" name="Freeform: Shape 35">
            <a:extLst>
              <a:ext uri="{FF2B5EF4-FFF2-40B4-BE49-F238E27FC236}">
                <a16:creationId xmlns:a16="http://schemas.microsoft.com/office/drawing/2014/main" id="{3DA2602B-6AFE-294C-3F1A-8BDE8DE745D6}"/>
              </a:ext>
            </a:extLst>
          </p:cNvPr>
          <p:cNvSpPr/>
          <p:nvPr/>
        </p:nvSpPr>
        <p:spPr>
          <a:xfrm>
            <a:off x="1188450" y="5605459"/>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bg1"/>
          </a:solidFill>
          <a:ln w="9525" cap="flat">
            <a:noFill/>
            <a:prstDash val="solid"/>
            <a:miter/>
          </a:ln>
        </p:spPr>
        <p:txBody>
          <a:bodyPr rtlCol="0" anchor="ctr"/>
          <a:lstStyle/>
          <a:p>
            <a:endParaRPr lang="en-US">
              <a:latin typeface="Montserrat" pitchFamily="2" charset="77"/>
            </a:endParaRPr>
          </a:p>
        </p:txBody>
      </p:sp>
      <p:sp>
        <p:nvSpPr>
          <p:cNvPr id="18" name="Text Placeholder 16">
            <a:extLst>
              <a:ext uri="{FF2B5EF4-FFF2-40B4-BE49-F238E27FC236}">
                <a16:creationId xmlns:a16="http://schemas.microsoft.com/office/drawing/2014/main" id="{473136ED-149E-07B6-5EEF-AA6F792A56B3}"/>
              </a:ext>
            </a:extLst>
          </p:cNvPr>
          <p:cNvSpPr>
            <a:spLocks noGrp="1"/>
          </p:cNvSpPr>
          <p:nvPr>
            <p:ph type="body" sz="quarter" idx="11" hasCustomPrompt="1"/>
          </p:nvPr>
        </p:nvSpPr>
        <p:spPr>
          <a:xfrm>
            <a:off x="980809" y="1098550"/>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20" name="Text Placeholder 8">
            <a:extLst>
              <a:ext uri="{FF2B5EF4-FFF2-40B4-BE49-F238E27FC236}">
                <a16:creationId xmlns:a16="http://schemas.microsoft.com/office/drawing/2014/main" id="{5D8E2C49-2CEE-E1C6-E343-FE927A156DF3}"/>
              </a:ext>
            </a:extLst>
          </p:cNvPr>
          <p:cNvSpPr>
            <a:spLocks noGrp="1"/>
          </p:cNvSpPr>
          <p:nvPr>
            <p:ph type="body" sz="quarter" idx="12" hasCustomPrompt="1"/>
          </p:nvPr>
        </p:nvSpPr>
        <p:spPr>
          <a:xfrm>
            <a:off x="275772" y="175895"/>
            <a:ext cx="1965305" cy="276999"/>
          </a:xfrm>
          <a:prstGeom prst="rect">
            <a:avLst/>
          </a:prstGeom>
        </p:spPr>
        <p:txBody>
          <a:bodyPr/>
          <a:lstStyle>
            <a:lvl1pPr>
              <a:buFont typeface="Arial" panose="020B0604020202020204" pitchFamily="34" charset="0"/>
              <a:buNone/>
              <a:defRPr sz="1200" b="1"/>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21" name="Text Placeholder 8">
            <a:extLst>
              <a:ext uri="{FF2B5EF4-FFF2-40B4-BE49-F238E27FC236}">
                <a16:creationId xmlns:a16="http://schemas.microsoft.com/office/drawing/2014/main" id="{6BAD2C4C-10A0-B176-B6CC-033912CD8ECB}"/>
              </a:ext>
            </a:extLst>
          </p:cNvPr>
          <p:cNvSpPr>
            <a:spLocks noGrp="1"/>
          </p:cNvSpPr>
          <p:nvPr>
            <p:ph type="body" sz="quarter" idx="13" hasCustomPrompt="1"/>
          </p:nvPr>
        </p:nvSpPr>
        <p:spPr>
          <a:xfrm>
            <a:off x="970809" y="2535526"/>
            <a:ext cx="4186276"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22" name="Text Placeholder 2">
            <a:extLst>
              <a:ext uri="{FF2B5EF4-FFF2-40B4-BE49-F238E27FC236}">
                <a16:creationId xmlns:a16="http://schemas.microsoft.com/office/drawing/2014/main" id="{2DC12953-5F8C-6B6E-988B-E92565C1D563}"/>
              </a:ext>
            </a:extLst>
          </p:cNvPr>
          <p:cNvSpPr>
            <a:spLocks noGrp="1"/>
          </p:cNvSpPr>
          <p:nvPr>
            <p:ph idx="1"/>
          </p:nvPr>
        </p:nvSpPr>
        <p:spPr>
          <a:xfrm>
            <a:off x="965041" y="3528713"/>
            <a:ext cx="4202044" cy="1728500"/>
          </a:xfrm>
          <a:prstGeom prst="rect">
            <a:avLst/>
          </a:prstGeom>
        </p:spPr>
        <p:txBody>
          <a:bodyPr vert="horz" lIns="91440" tIns="45720" rIns="91440" bIns="45720" rtlCol="0">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4" name="Text Placeholder 8">
            <a:extLst>
              <a:ext uri="{FF2B5EF4-FFF2-40B4-BE49-F238E27FC236}">
                <a16:creationId xmlns:a16="http://schemas.microsoft.com/office/drawing/2014/main" id="{CC077BBE-B7B0-0FBA-52D8-F154636E3AB1}"/>
              </a:ext>
            </a:extLst>
          </p:cNvPr>
          <p:cNvSpPr>
            <a:spLocks noGrp="1"/>
          </p:cNvSpPr>
          <p:nvPr>
            <p:ph type="body" sz="quarter" idx="14" hasCustomPrompt="1"/>
          </p:nvPr>
        </p:nvSpPr>
        <p:spPr>
          <a:xfrm>
            <a:off x="1755250" y="5631472"/>
            <a:ext cx="1965305" cy="276999"/>
          </a:xfrm>
          <a:prstGeom prst="rect">
            <a:avLst/>
          </a:prstGeom>
        </p:spPr>
        <p:txBody>
          <a:bodyPr/>
          <a:lstStyle>
            <a:lvl1pPr>
              <a:buFont typeface="Arial" panose="020B0604020202020204" pitchFamily="34" charset="0"/>
              <a:buNone/>
              <a:defRPr sz="1200" b="1">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Tree>
    <p:extLst>
      <p:ext uri="{BB962C8B-B14F-4D97-AF65-F5344CB8AC3E}">
        <p14:creationId xmlns:p14="http://schemas.microsoft.com/office/powerpoint/2010/main" val="52258519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ADD04C4-B628-F95E-0257-158B22E52E8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06000" y="0"/>
            <a:ext cx="6096000" cy="6858000"/>
          </a:xfrm>
          <a:prstGeom prst="rect">
            <a:avLst/>
          </a:prstGeom>
        </p:spPr>
      </p:pic>
      <p:sp>
        <p:nvSpPr>
          <p:cNvPr id="9" name="Text Placeholder 16">
            <a:extLst>
              <a:ext uri="{FF2B5EF4-FFF2-40B4-BE49-F238E27FC236}">
                <a16:creationId xmlns:a16="http://schemas.microsoft.com/office/drawing/2014/main" id="{8D4FD7A4-6A46-C895-3EC1-C629DEFBC756}"/>
              </a:ext>
            </a:extLst>
          </p:cNvPr>
          <p:cNvSpPr>
            <a:spLocks noGrp="1"/>
          </p:cNvSpPr>
          <p:nvPr>
            <p:ph type="body" sz="quarter" idx="11" hasCustomPrompt="1"/>
          </p:nvPr>
        </p:nvSpPr>
        <p:spPr>
          <a:xfrm>
            <a:off x="980809" y="1098550"/>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11" name="Text Placeholder 8">
            <a:extLst>
              <a:ext uri="{FF2B5EF4-FFF2-40B4-BE49-F238E27FC236}">
                <a16:creationId xmlns:a16="http://schemas.microsoft.com/office/drawing/2014/main" id="{36ABBD95-CEDF-300C-4FF9-1E40C32F123F}"/>
              </a:ext>
            </a:extLst>
          </p:cNvPr>
          <p:cNvSpPr>
            <a:spLocks noGrp="1"/>
          </p:cNvSpPr>
          <p:nvPr>
            <p:ph type="body" sz="quarter" idx="12" hasCustomPrompt="1"/>
          </p:nvPr>
        </p:nvSpPr>
        <p:spPr>
          <a:xfrm>
            <a:off x="275772" y="175895"/>
            <a:ext cx="1965305" cy="276999"/>
          </a:xfrm>
          <a:prstGeom prst="rect">
            <a:avLst/>
          </a:prstGeom>
        </p:spPr>
        <p:txBody>
          <a:bodyPr/>
          <a:lstStyle>
            <a:lvl1pPr>
              <a:buFont typeface="Arial" panose="020B0604020202020204" pitchFamily="34" charset="0"/>
              <a:buNone/>
              <a:defRPr sz="1200" b="1"/>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13" name="Text Placeholder 8">
            <a:extLst>
              <a:ext uri="{FF2B5EF4-FFF2-40B4-BE49-F238E27FC236}">
                <a16:creationId xmlns:a16="http://schemas.microsoft.com/office/drawing/2014/main" id="{FF765142-7075-6218-7994-E4DF9E1AEA69}"/>
              </a:ext>
            </a:extLst>
          </p:cNvPr>
          <p:cNvSpPr>
            <a:spLocks noGrp="1"/>
          </p:cNvSpPr>
          <p:nvPr>
            <p:ph type="body" sz="quarter" idx="13" hasCustomPrompt="1"/>
          </p:nvPr>
        </p:nvSpPr>
        <p:spPr>
          <a:xfrm>
            <a:off x="970809" y="2535526"/>
            <a:ext cx="4186276"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14" name="Text Placeholder 2">
            <a:extLst>
              <a:ext uri="{FF2B5EF4-FFF2-40B4-BE49-F238E27FC236}">
                <a16:creationId xmlns:a16="http://schemas.microsoft.com/office/drawing/2014/main" id="{AE55CEFB-951C-20FB-3972-B13EE9233491}"/>
              </a:ext>
            </a:extLst>
          </p:cNvPr>
          <p:cNvSpPr>
            <a:spLocks noGrp="1"/>
          </p:cNvSpPr>
          <p:nvPr>
            <p:ph idx="1"/>
          </p:nvPr>
        </p:nvSpPr>
        <p:spPr>
          <a:xfrm>
            <a:off x="965041" y="3528713"/>
            <a:ext cx="4202044" cy="1728500"/>
          </a:xfrm>
          <a:prstGeom prst="rect">
            <a:avLst/>
          </a:prstGeom>
        </p:spPr>
        <p:txBody>
          <a:bodyPr vert="horz" lIns="91440" tIns="45720" rIns="91440" bIns="45720" rtlCol="0">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Picture Placeholder 25">
            <a:extLst>
              <a:ext uri="{FF2B5EF4-FFF2-40B4-BE49-F238E27FC236}">
                <a16:creationId xmlns:a16="http://schemas.microsoft.com/office/drawing/2014/main" id="{BABB3910-4BD3-DFFC-4D58-03C4ADBFA906}"/>
              </a:ext>
            </a:extLst>
          </p:cNvPr>
          <p:cNvSpPr>
            <a:spLocks noGrp="1"/>
          </p:cNvSpPr>
          <p:nvPr>
            <p:ph type="pic" sz="quarter" idx="14"/>
          </p:nvPr>
        </p:nvSpPr>
        <p:spPr>
          <a:xfrm>
            <a:off x="6105525" y="0"/>
            <a:ext cx="6096000" cy="6858000"/>
          </a:xfrm>
          <a:prstGeom prst="rect">
            <a:avLst/>
          </a:prstGeom>
        </p:spPr>
        <p:txBody>
          <a:bodyPr/>
          <a:lstStyle/>
          <a:p>
            <a:r>
              <a:rPr lang="en-US"/>
              <a:t>Click icon to add picture</a:t>
            </a:r>
          </a:p>
        </p:txBody>
      </p:sp>
    </p:spTree>
    <p:extLst>
      <p:ext uri="{BB962C8B-B14F-4D97-AF65-F5344CB8AC3E}">
        <p14:creationId xmlns:p14="http://schemas.microsoft.com/office/powerpoint/2010/main" val="14346020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7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10919F-EAD9-4195-9D9A-9022B4DAC9DF}"/>
              </a:ext>
            </a:extLst>
          </p:cNvPr>
          <p:cNvSpPr/>
          <p:nvPr/>
        </p:nvSpPr>
        <p:spPr>
          <a:xfrm>
            <a:off x="6096000" y="0"/>
            <a:ext cx="6096000" cy="6858000"/>
          </a:xfrm>
          <a:prstGeom prst="rect">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5" name="Picture Placeholder 4">
            <a:extLst>
              <a:ext uri="{FF2B5EF4-FFF2-40B4-BE49-F238E27FC236}">
                <a16:creationId xmlns:a16="http://schemas.microsoft.com/office/drawing/2014/main" id="{CD3D8303-7603-4895-8612-50FB79139B7F}"/>
              </a:ext>
            </a:extLst>
          </p:cNvPr>
          <p:cNvSpPr>
            <a:spLocks noGrp="1"/>
          </p:cNvSpPr>
          <p:nvPr>
            <p:ph type="pic" sz="quarter" idx="10"/>
          </p:nvPr>
        </p:nvSpPr>
        <p:spPr>
          <a:xfrm>
            <a:off x="6963801" y="1279358"/>
            <a:ext cx="4299284" cy="4299284"/>
          </a:xfrm>
          <a:prstGeom prst="rect">
            <a:avLst/>
          </a:prstGeom>
          <a:pattFill prst="pct5">
            <a:fgClr>
              <a:schemeClr val="tx1">
                <a:lumMod val="85000"/>
                <a:lumOff val="15000"/>
              </a:schemeClr>
            </a:fgClr>
            <a:bgClr>
              <a:schemeClr val="bg1"/>
            </a:bgClr>
          </a:pattFill>
        </p:spPr>
        <p:txBody>
          <a:bodyPr>
            <a:normAutofit/>
          </a:bodyPr>
          <a:lstStyle>
            <a:lvl1pPr>
              <a:defRPr sz="1600" b="0" i="0">
                <a:latin typeface="Montserrat" pitchFamily="2" charset="77"/>
                <a:cs typeface="Arial" panose="020B0604020202020204" pitchFamily="34" charset="0"/>
              </a:defRPr>
            </a:lvl1pPr>
          </a:lstStyle>
          <a:p>
            <a:r>
              <a:rPr lang="en-US"/>
              <a:t>Click icon to add picture</a:t>
            </a:r>
            <a:endParaRPr lang="en-US" dirty="0"/>
          </a:p>
        </p:txBody>
      </p:sp>
      <p:sp>
        <p:nvSpPr>
          <p:cNvPr id="3" name="Rectangle 2">
            <a:extLst>
              <a:ext uri="{FF2B5EF4-FFF2-40B4-BE49-F238E27FC236}">
                <a16:creationId xmlns:a16="http://schemas.microsoft.com/office/drawing/2014/main" id="{13748AA2-3320-EA34-9737-E0A1529484BD}"/>
              </a:ext>
            </a:extLst>
          </p:cNvPr>
          <p:cNvSpPr/>
          <p:nvPr/>
        </p:nvSpPr>
        <p:spPr>
          <a:xfrm>
            <a:off x="1020766" y="5456638"/>
            <a:ext cx="2766374" cy="6001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4" name="Freeform: Shape 35">
            <a:extLst>
              <a:ext uri="{FF2B5EF4-FFF2-40B4-BE49-F238E27FC236}">
                <a16:creationId xmlns:a16="http://schemas.microsoft.com/office/drawing/2014/main" id="{6E27BA69-BEFC-A551-7D2A-01F1AD087CF8}"/>
              </a:ext>
            </a:extLst>
          </p:cNvPr>
          <p:cNvSpPr/>
          <p:nvPr/>
        </p:nvSpPr>
        <p:spPr>
          <a:xfrm>
            <a:off x="1188450" y="5605459"/>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bg1"/>
          </a:solidFill>
          <a:ln w="9525" cap="flat">
            <a:noFill/>
            <a:prstDash val="solid"/>
            <a:miter/>
          </a:ln>
        </p:spPr>
        <p:txBody>
          <a:bodyPr rtlCol="0" anchor="ctr"/>
          <a:lstStyle/>
          <a:p>
            <a:endParaRPr lang="en-US">
              <a:latin typeface="Montserrat" pitchFamily="2" charset="77"/>
            </a:endParaRPr>
          </a:p>
        </p:txBody>
      </p:sp>
      <p:sp>
        <p:nvSpPr>
          <p:cNvPr id="6" name="Text Placeholder 16">
            <a:extLst>
              <a:ext uri="{FF2B5EF4-FFF2-40B4-BE49-F238E27FC236}">
                <a16:creationId xmlns:a16="http://schemas.microsoft.com/office/drawing/2014/main" id="{73C8AA32-5AEF-7801-DC5D-FADB609DD2B1}"/>
              </a:ext>
            </a:extLst>
          </p:cNvPr>
          <p:cNvSpPr>
            <a:spLocks noGrp="1"/>
          </p:cNvSpPr>
          <p:nvPr>
            <p:ph type="body" sz="quarter" idx="11" hasCustomPrompt="1"/>
          </p:nvPr>
        </p:nvSpPr>
        <p:spPr>
          <a:xfrm>
            <a:off x="980809" y="1098550"/>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7" name="Text Placeholder 8">
            <a:extLst>
              <a:ext uri="{FF2B5EF4-FFF2-40B4-BE49-F238E27FC236}">
                <a16:creationId xmlns:a16="http://schemas.microsoft.com/office/drawing/2014/main" id="{78AB2DE8-BC85-CFED-1097-485616CA2979}"/>
              </a:ext>
            </a:extLst>
          </p:cNvPr>
          <p:cNvSpPr>
            <a:spLocks noGrp="1"/>
          </p:cNvSpPr>
          <p:nvPr>
            <p:ph type="body" sz="quarter" idx="12" hasCustomPrompt="1"/>
          </p:nvPr>
        </p:nvSpPr>
        <p:spPr>
          <a:xfrm>
            <a:off x="275772" y="175895"/>
            <a:ext cx="1965305" cy="276999"/>
          </a:xfrm>
          <a:prstGeom prst="rect">
            <a:avLst/>
          </a:prstGeom>
        </p:spPr>
        <p:txBody>
          <a:bodyPr/>
          <a:lstStyle>
            <a:lvl1pPr>
              <a:buFont typeface="Arial" panose="020B0604020202020204" pitchFamily="34" charset="0"/>
              <a:buNone/>
              <a:defRPr sz="1200" b="1"/>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8" name="Text Placeholder 8">
            <a:extLst>
              <a:ext uri="{FF2B5EF4-FFF2-40B4-BE49-F238E27FC236}">
                <a16:creationId xmlns:a16="http://schemas.microsoft.com/office/drawing/2014/main" id="{9938D4BE-E668-9867-634E-AF888C8AC387}"/>
              </a:ext>
            </a:extLst>
          </p:cNvPr>
          <p:cNvSpPr>
            <a:spLocks noGrp="1"/>
          </p:cNvSpPr>
          <p:nvPr>
            <p:ph type="body" sz="quarter" idx="13" hasCustomPrompt="1"/>
          </p:nvPr>
        </p:nvSpPr>
        <p:spPr>
          <a:xfrm>
            <a:off x="970809" y="2535526"/>
            <a:ext cx="4186276"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9" name="Text Placeholder 2">
            <a:extLst>
              <a:ext uri="{FF2B5EF4-FFF2-40B4-BE49-F238E27FC236}">
                <a16:creationId xmlns:a16="http://schemas.microsoft.com/office/drawing/2014/main" id="{474D42DA-D413-070F-BC60-532F0B96D9C2}"/>
              </a:ext>
            </a:extLst>
          </p:cNvPr>
          <p:cNvSpPr>
            <a:spLocks noGrp="1"/>
          </p:cNvSpPr>
          <p:nvPr>
            <p:ph idx="1"/>
          </p:nvPr>
        </p:nvSpPr>
        <p:spPr>
          <a:xfrm>
            <a:off x="965041" y="3528713"/>
            <a:ext cx="4202044" cy="1728500"/>
          </a:xfrm>
          <a:prstGeom prst="rect">
            <a:avLst/>
          </a:prstGeom>
        </p:spPr>
        <p:txBody>
          <a:bodyPr vert="horz" lIns="91440" tIns="45720" rIns="91440" bIns="45720" rtlCol="0">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8">
            <a:extLst>
              <a:ext uri="{FF2B5EF4-FFF2-40B4-BE49-F238E27FC236}">
                <a16:creationId xmlns:a16="http://schemas.microsoft.com/office/drawing/2014/main" id="{F077CA08-D32D-61FD-8A1E-72BA37FC4C5B}"/>
              </a:ext>
            </a:extLst>
          </p:cNvPr>
          <p:cNvSpPr>
            <a:spLocks noGrp="1"/>
          </p:cNvSpPr>
          <p:nvPr>
            <p:ph type="body" sz="quarter" idx="14" hasCustomPrompt="1"/>
          </p:nvPr>
        </p:nvSpPr>
        <p:spPr>
          <a:xfrm>
            <a:off x="1755250" y="5631472"/>
            <a:ext cx="1965305" cy="276999"/>
          </a:xfrm>
          <a:prstGeom prst="rect">
            <a:avLst/>
          </a:prstGeom>
        </p:spPr>
        <p:txBody>
          <a:bodyPr/>
          <a:lstStyle>
            <a:lvl1pPr>
              <a:buFont typeface="Arial" panose="020B0604020202020204" pitchFamily="34" charset="0"/>
              <a:buNone/>
              <a:defRPr sz="1200" b="1">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Tree>
    <p:extLst>
      <p:ext uri="{BB962C8B-B14F-4D97-AF65-F5344CB8AC3E}">
        <p14:creationId xmlns:p14="http://schemas.microsoft.com/office/powerpoint/2010/main" val="422639994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6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B1C93A-74D6-4D74-9013-4CC54B3F94D6}"/>
              </a:ext>
            </a:extLst>
          </p:cNvPr>
          <p:cNvSpPr/>
          <p:nvPr/>
        </p:nvSpPr>
        <p:spPr>
          <a:xfrm>
            <a:off x="2422357" y="565869"/>
            <a:ext cx="9041509" cy="57204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5" name="Picture Placeholder 4">
            <a:extLst>
              <a:ext uri="{FF2B5EF4-FFF2-40B4-BE49-F238E27FC236}">
                <a16:creationId xmlns:a16="http://schemas.microsoft.com/office/drawing/2014/main" id="{CD3D8303-7603-4895-8612-50FB79139B7F}"/>
              </a:ext>
            </a:extLst>
          </p:cNvPr>
          <p:cNvSpPr>
            <a:spLocks noGrp="1"/>
          </p:cNvSpPr>
          <p:nvPr>
            <p:ph type="pic" sz="quarter" idx="10"/>
          </p:nvPr>
        </p:nvSpPr>
        <p:spPr>
          <a:xfrm>
            <a:off x="0" y="0"/>
            <a:ext cx="6756400" cy="5939590"/>
          </a:xfrm>
          <a:prstGeom prst="rect">
            <a:avLst/>
          </a:prstGeom>
          <a:pattFill prst="pct5">
            <a:fgClr>
              <a:schemeClr val="tx1">
                <a:lumMod val="85000"/>
                <a:lumOff val="15000"/>
              </a:schemeClr>
            </a:fgClr>
            <a:bgClr>
              <a:schemeClr val="bg1"/>
            </a:bgClr>
          </a:pattFill>
        </p:spPr>
        <p:txBody>
          <a:bodyPr>
            <a:normAutofit/>
          </a:bodyPr>
          <a:lstStyle>
            <a:lvl1pPr>
              <a:defRPr sz="1600" b="0" i="0">
                <a:latin typeface="Montserrat" pitchFamily="2" charset="77"/>
                <a:cs typeface="Arial" panose="020B0604020202020204" pitchFamily="34" charset="0"/>
              </a:defRPr>
            </a:lvl1pPr>
          </a:lstStyle>
          <a:p>
            <a:r>
              <a:rPr lang="en-US"/>
              <a:t>Click icon to add picture</a:t>
            </a:r>
            <a:endParaRPr lang="en-US" dirty="0"/>
          </a:p>
        </p:txBody>
      </p:sp>
      <p:sp>
        <p:nvSpPr>
          <p:cNvPr id="3" name="Text Placeholder 16">
            <a:extLst>
              <a:ext uri="{FF2B5EF4-FFF2-40B4-BE49-F238E27FC236}">
                <a16:creationId xmlns:a16="http://schemas.microsoft.com/office/drawing/2014/main" id="{B5D2DECA-C7C5-1208-BB02-799F173DE59F}"/>
              </a:ext>
            </a:extLst>
          </p:cNvPr>
          <p:cNvSpPr>
            <a:spLocks noGrp="1"/>
          </p:cNvSpPr>
          <p:nvPr>
            <p:ph type="body" sz="quarter" idx="11" hasCustomPrompt="1"/>
          </p:nvPr>
        </p:nvSpPr>
        <p:spPr>
          <a:xfrm>
            <a:off x="7024879" y="1098550"/>
            <a:ext cx="4186276" cy="1196975"/>
          </a:xfrm>
          <a:prstGeom prst="rect">
            <a:avLst/>
          </a:prstGeom>
        </p:spPr>
        <p:txBody>
          <a:bodyPr/>
          <a:lstStyle>
            <a:lvl1pPr marL="9525" indent="-9525">
              <a:buFont typeface="Arial" panose="020B0604020202020204" pitchFamily="34" charset="0"/>
              <a:buNone/>
              <a:tabLst/>
              <a:defRPr sz="4000" b="1">
                <a:solidFill>
                  <a:schemeClr val="bg1"/>
                </a:solidFill>
              </a:defRPr>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4" name="Text Placeholder 8">
            <a:extLst>
              <a:ext uri="{FF2B5EF4-FFF2-40B4-BE49-F238E27FC236}">
                <a16:creationId xmlns:a16="http://schemas.microsoft.com/office/drawing/2014/main" id="{570FB3B9-7580-9F98-90EB-075969CF0033}"/>
              </a:ext>
            </a:extLst>
          </p:cNvPr>
          <p:cNvSpPr>
            <a:spLocks noGrp="1"/>
          </p:cNvSpPr>
          <p:nvPr>
            <p:ph type="body" sz="quarter" idx="12" hasCustomPrompt="1"/>
          </p:nvPr>
        </p:nvSpPr>
        <p:spPr>
          <a:xfrm>
            <a:off x="7804338" y="5694593"/>
            <a:ext cx="1965305" cy="276999"/>
          </a:xfrm>
          <a:prstGeom prst="rect">
            <a:avLst/>
          </a:prstGeom>
        </p:spPr>
        <p:txBody>
          <a:bodyPr/>
          <a:lstStyle>
            <a:lvl1pPr>
              <a:buFont typeface="Arial" panose="020B0604020202020204" pitchFamily="34" charset="0"/>
              <a:buNone/>
              <a:defRPr sz="1200" b="1">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6" name="Text Placeholder 8">
            <a:extLst>
              <a:ext uri="{FF2B5EF4-FFF2-40B4-BE49-F238E27FC236}">
                <a16:creationId xmlns:a16="http://schemas.microsoft.com/office/drawing/2014/main" id="{D372C6E6-10DF-079D-39BB-CAE59F6808F9}"/>
              </a:ext>
            </a:extLst>
          </p:cNvPr>
          <p:cNvSpPr>
            <a:spLocks noGrp="1"/>
          </p:cNvSpPr>
          <p:nvPr>
            <p:ph type="body" sz="quarter" idx="13" hasCustomPrompt="1"/>
          </p:nvPr>
        </p:nvSpPr>
        <p:spPr>
          <a:xfrm>
            <a:off x="7014879" y="2535526"/>
            <a:ext cx="4186276" cy="2026950"/>
          </a:xfrm>
          <a:prstGeom prst="rect">
            <a:avLst/>
          </a:prstGeom>
        </p:spPr>
        <p:txBody>
          <a:bodyPr/>
          <a:lstStyle>
            <a:lvl1pPr marL="9525" marR="0" indent="-9525"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sz="1100">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marL="9525" marR="0" lvl="0" indent="-9525"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GB" dirty="0"/>
              <a:t>Click to edit. L</a:t>
            </a:r>
            <a:r>
              <a:rPr lang="en-GB" sz="1100" dirty="0">
                <a:solidFill>
                  <a:schemeClr val="accent4"/>
                </a:solidFill>
                <a:effectLst/>
                <a:latin typeface="Montserrat" pitchFamily="2" charset="77"/>
              </a:rPr>
              <a:t>orem Ipsum is a dummy text which has been used since the 16th century in the printing and typesetting industry. It is a form of Latin-based placeholder text, often referred to as “</a:t>
            </a:r>
            <a:r>
              <a:rPr lang="en-GB" sz="1100" dirty="0" err="1">
                <a:solidFill>
                  <a:schemeClr val="accent4"/>
                </a:solidFill>
                <a:effectLst/>
                <a:latin typeface="Montserrat" pitchFamily="2" charset="77"/>
              </a:rPr>
              <a:t>greeking</a:t>
            </a:r>
            <a:r>
              <a:rPr lang="en-GB" sz="1100" dirty="0">
                <a:solidFill>
                  <a:schemeClr val="accent4"/>
                </a:solidFill>
                <a:effectLst/>
                <a:latin typeface="Montserrat" pitchFamily="2" charset="77"/>
              </a:rPr>
              <a:t>”, that enables graphic designers to visualize what content should appear on an expected page without having to write it out. </a:t>
            </a:r>
            <a:endParaRPr lang="en-US" dirty="0"/>
          </a:p>
        </p:txBody>
      </p:sp>
      <p:sp>
        <p:nvSpPr>
          <p:cNvPr id="11" name="Picture Placeholder 13">
            <a:extLst>
              <a:ext uri="{FF2B5EF4-FFF2-40B4-BE49-F238E27FC236}">
                <a16:creationId xmlns:a16="http://schemas.microsoft.com/office/drawing/2014/main" id="{E00038C0-9F2B-FA08-B6D3-C0D9A5D4BC4A}"/>
              </a:ext>
            </a:extLst>
          </p:cNvPr>
          <p:cNvSpPr>
            <a:spLocks noGrp="1"/>
          </p:cNvSpPr>
          <p:nvPr>
            <p:ph type="pic" sz="quarter" idx="14"/>
          </p:nvPr>
        </p:nvSpPr>
        <p:spPr>
          <a:xfrm>
            <a:off x="-4232" y="0"/>
            <a:ext cx="6756400" cy="5939590"/>
          </a:xfrm>
          <a:prstGeom prst="rect">
            <a:avLst/>
          </a:prstGeom>
          <a:blipFill>
            <a:blip r:embed="rId2" cstate="screen">
              <a:extLst>
                <a:ext uri="{28A0092B-C50C-407E-A947-70E740481C1C}">
                  <a14:useLocalDpi xmlns:a14="http://schemas.microsoft.com/office/drawing/2010/main"/>
                </a:ext>
              </a:extLst>
            </a:blip>
            <a:stretch>
              <a:fillRect/>
            </a:stretch>
          </a:blipFill>
        </p:spPr>
        <p:txBody>
          <a:bodyPr/>
          <a:lstStyle/>
          <a:p>
            <a:r>
              <a:rPr lang="en-US"/>
              <a:t>Click icon to add picture</a:t>
            </a:r>
            <a:endParaRPr lang="en-US" dirty="0"/>
          </a:p>
        </p:txBody>
      </p:sp>
      <p:sp>
        <p:nvSpPr>
          <p:cNvPr id="9" name="Freeform: Shape 38">
            <a:extLst>
              <a:ext uri="{FF2B5EF4-FFF2-40B4-BE49-F238E27FC236}">
                <a16:creationId xmlns:a16="http://schemas.microsoft.com/office/drawing/2014/main" id="{4F5E9ABC-8B85-CB96-FA69-9712849D5E19}"/>
              </a:ext>
            </a:extLst>
          </p:cNvPr>
          <p:cNvSpPr/>
          <p:nvPr/>
        </p:nvSpPr>
        <p:spPr>
          <a:xfrm rot="10800000">
            <a:off x="7277268" y="5663771"/>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bg1"/>
          </a:solidFill>
          <a:ln w="9525" cap="flat">
            <a:noFill/>
            <a:prstDash val="solid"/>
            <a:miter/>
          </a:ln>
        </p:spPr>
        <p:txBody>
          <a:bodyPr rtlCol="0" anchor="ctr"/>
          <a:lstStyle/>
          <a:p>
            <a:endParaRPr lang="en-US">
              <a:solidFill>
                <a:schemeClr val="bg1"/>
              </a:solidFill>
              <a:latin typeface="Montserrat" pitchFamily="2" charset="77"/>
            </a:endParaRPr>
          </a:p>
        </p:txBody>
      </p:sp>
    </p:spTree>
    <p:extLst>
      <p:ext uri="{BB962C8B-B14F-4D97-AF65-F5344CB8AC3E}">
        <p14:creationId xmlns:p14="http://schemas.microsoft.com/office/powerpoint/2010/main" val="305557676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8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E92BFD-AA5E-42C5-BE56-347BA2759E80}"/>
              </a:ext>
            </a:extLst>
          </p:cNvPr>
          <p:cNvSpPr/>
          <p:nvPr/>
        </p:nvSpPr>
        <p:spPr>
          <a:xfrm>
            <a:off x="5484603" y="802105"/>
            <a:ext cx="5740876" cy="21025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
        <p:nvSpPr>
          <p:cNvPr id="5" name="Picture Placeholder 4">
            <a:extLst>
              <a:ext uri="{FF2B5EF4-FFF2-40B4-BE49-F238E27FC236}">
                <a16:creationId xmlns:a16="http://schemas.microsoft.com/office/drawing/2014/main" id="{CD3D8303-7603-4895-8612-50FB79139B7F}"/>
              </a:ext>
            </a:extLst>
          </p:cNvPr>
          <p:cNvSpPr>
            <a:spLocks noGrp="1"/>
          </p:cNvSpPr>
          <p:nvPr>
            <p:ph type="pic" sz="quarter" idx="10"/>
          </p:nvPr>
        </p:nvSpPr>
        <p:spPr>
          <a:xfrm>
            <a:off x="6279763" y="1512917"/>
            <a:ext cx="5912237" cy="5345083"/>
          </a:xfrm>
          <a:prstGeom prst="rect">
            <a:avLst/>
          </a:prstGeom>
          <a:pattFill prst="pct5">
            <a:fgClr>
              <a:schemeClr val="tx1">
                <a:lumMod val="85000"/>
                <a:lumOff val="15000"/>
              </a:schemeClr>
            </a:fgClr>
            <a:bgClr>
              <a:schemeClr val="bg1"/>
            </a:bgClr>
          </a:pattFill>
        </p:spPr>
        <p:txBody>
          <a:bodyPr>
            <a:normAutofit/>
          </a:bodyPr>
          <a:lstStyle>
            <a:lvl1pPr>
              <a:defRPr sz="1600" b="0" i="0">
                <a:latin typeface="Montserrat" pitchFamily="2" charset="77"/>
                <a:cs typeface="Arial" panose="020B0604020202020204" pitchFamily="34" charset="0"/>
              </a:defRPr>
            </a:lvl1pPr>
          </a:lstStyle>
          <a:p>
            <a:r>
              <a:rPr lang="en-US"/>
              <a:t>Click icon to add picture</a:t>
            </a:r>
            <a:endParaRPr lang="en-US" dirty="0"/>
          </a:p>
        </p:txBody>
      </p:sp>
      <p:sp>
        <p:nvSpPr>
          <p:cNvPr id="3" name="Text Placeholder 16">
            <a:extLst>
              <a:ext uri="{FF2B5EF4-FFF2-40B4-BE49-F238E27FC236}">
                <a16:creationId xmlns:a16="http://schemas.microsoft.com/office/drawing/2014/main" id="{5EE514B9-7893-2CFC-8420-95878C4840F6}"/>
              </a:ext>
            </a:extLst>
          </p:cNvPr>
          <p:cNvSpPr>
            <a:spLocks noGrp="1"/>
          </p:cNvSpPr>
          <p:nvPr>
            <p:ph type="body" sz="quarter" idx="11" hasCustomPrompt="1"/>
          </p:nvPr>
        </p:nvSpPr>
        <p:spPr>
          <a:xfrm>
            <a:off x="980809" y="1098550"/>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4" name="Text Placeholder 8">
            <a:extLst>
              <a:ext uri="{FF2B5EF4-FFF2-40B4-BE49-F238E27FC236}">
                <a16:creationId xmlns:a16="http://schemas.microsoft.com/office/drawing/2014/main" id="{6D64A00B-7936-F0A1-02AE-E81ECD6ADD8C}"/>
              </a:ext>
            </a:extLst>
          </p:cNvPr>
          <p:cNvSpPr>
            <a:spLocks noGrp="1"/>
          </p:cNvSpPr>
          <p:nvPr>
            <p:ph type="body" sz="quarter" idx="12" hasCustomPrompt="1"/>
          </p:nvPr>
        </p:nvSpPr>
        <p:spPr>
          <a:xfrm>
            <a:off x="275772" y="175895"/>
            <a:ext cx="1965305" cy="276999"/>
          </a:xfrm>
          <a:prstGeom prst="rect">
            <a:avLst/>
          </a:prstGeom>
        </p:spPr>
        <p:txBody>
          <a:bodyPr/>
          <a:lstStyle>
            <a:lvl1pPr>
              <a:buFont typeface="Arial" panose="020B0604020202020204" pitchFamily="34" charset="0"/>
              <a:buNone/>
              <a:defRPr sz="1200" b="1"/>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6" name="Text Placeholder 8">
            <a:extLst>
              <a:ext uri="{FF2B5EF4-FFF2-40B4-BE49-F238E27FC236}">
                <a16:creationId xmlns:a16="http://schemas.microsoft.com/office/drawing/2014/main" id="{398C1DA2-D67E-7204-A81E-7436899D3465}"/>
              </a:ext>
            </a:extLst>
          </p:cNvPr>
          <p:cNvSpPr>
            <a:spLocks noGrp="1"/>
          </p:cNvSpPr>
          <p:nvPr>
            <p:ph type="body" sz="quarter" idx="13" hasCustomPrompt="1"/>
          </p:nvPr>
        </p:nvSpPr>
        <p:spPr>
          <a:xfrm>
            <a:off x="970809" y="2535526"/>
            <a:ext cx="4186276"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7" name="Text Placeholder 2">
            <a:extLst>
              <a:ext uri="{FF2B5EF4-FFF2-40B4-BE49-F238E27FC236}">
                <a16:creationId xmlns:a16="http://schemas.microsoft.com/office/drawing/2014/main" id="{0FF99E96-4AEE-4D9A-40A3-3656647F52D6}"/>
              </a:ext>
            </a:extLst>
          </p:cNvPr>
          <p:cNvSpPr>
            <a:spLocks noGrp="1"/>
          </p:cNvSpPr>
          <p:nvPr>
            <p:ph idx="1"/>
          </p:nvPr>
        </p:nvSpPr>
        <p:spPr>
          <a:xfrm>
            <a:off x="965041" y="3528713"/>
            <a:ext cx="4202044" cy="1728500"/>
          </a:xfrm>
          <a:prstGeom prst="rect">
            <a:avLst/>
          </a:prstGeom>
        </p:spPr>
        <p:txBody>
          <a:bodyPr vert="horz" lIns="91440" tIns="45720" rIns="91440" bIns="45720" rtlCol="0">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8C75EA63-7E1B-3147-BC9B-1282C94BDFDD}"/>
              </a:ext>
            </a:extLst>
          </p:cNvPr>
          <p:cNvSpPr/>
          <p:nvPr/>
        </p:nvSpPr>
        <p:spPr>
          <a:xfrm>
            <a:off x="1020766" y="5456638"/>
            <a:ext cx="2766374" cy="6001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11" name="Picture Placeholder 5">
            <a:extLst>
              <a:ext uri="{FF2B5EF4-FFF2-40B4-BE49-F238E27FC236}">
                <a16:creationId xmlns:a16="http://schemas.microsoft.com/office/drawing/2014/main" id="{3260ADF7-DC36-3B7F-1780-76F08BACF7DA}"/>
              </a:ext>
            </a:extLst>
          </p:cNvPr>
          <p:cNvSpPr>
            <a:spLocks noGrp="1"/>
          </p:cNvSpPr>
          <p:nvPr>
            <p:ph type="pic" sz="quarter" idx="16"/>
          </p:nvPr>
        </p:nvSpPr>
        <p:spPr>
          <a:xfrm>
            <a:off x="6289763" y="1512916"/>
            <a:ext cx="5912237" cy="5345083"/>
          </a:xfrm>
          <a:prstGeom prst="rect">
            <a:avLst/>
          </a:prstGeom>
          <a:blipFill>
            <a:blip r:embed="rId2" cstate="screen">
              <a:extLst>
                <a:ext uri="{28A0092B-C50C-407E-A947-70E740481C1C}">
                  <a14:useLocalDpi xmlns:a14="http://schemas.microsoft.com/office/drawing/2010/main"/>
                </a:ext>
              </a:extLst>
            </a:blip>
            <a:stretch>
              <a:fillRect/>
            </a:stretch>
          </a:blipFill>
        </p:spPr>
        <p:txBody>
          <a:bodyPr/>
          <a:lstStyle/>
          <a:p>
            <a:r>
              <a:rPr lang="en-US"/>
              <a:t>Click icon to add picture</a:t>
            </a:r>
            <a:endParaRPr lang="en-US" dirty="0"/>
          </a:p>
        </p:txBody>
      </p:sp>
      <p:sp>
        <p:nvSpPr>
          <p:cNvPr id="9" name="Freeform: Shape 35">
            <a:extLst>
              <a:ext uri="{FF2B5EF4-FFF2-40B4-BE49-F238E27FC236}">
                <a16:creationId xmlns:a16="http://schemas.microsoft.com/office/drawing/2014/main" id="{83198CF9-2128-734B-7DD5-D3C7BBB2F15F}"/>
              </a:ext>
            </a:extLst>
          </p:cNvPr>
          <p:cNvSpPr/>
          <p:nvPr/>
        </p:nvSpPr>
        <p:spPr>
          <a:xfrm>
            <a:off x="1188450" y="5605459"/>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bg1"/>
          </a:solidFill>
          <a:ln w="9525" cap="flat">
            <a:noFill/>
            <a:prstDash val="solid"/>
            <a:miter/>
          </a:ln>
        </p:spPr>
        <p:txBody>
          <a:bodyPr rtlCol="0" anchor="ctr"/>
          <a:lstStyle/>
          <a:p>
            <a:endParaRPr lang="en-US">
              <a:latin typeface="Montserrat" pitchFamily="2" charset="77"/>
            </a:endParaRPr>
          </a:p>
        </p:txBody>
      </p:sp>
      <p:sp>
        <p:nvSpPr>
          <p:cNvPr id="10" name="Text Placeholder 8">
            <a:extLst>
              <a:ext uri="{FF2B5EF4-FFF2-40B4-BE49-F238E27FC236}">
                <a16:creationId xmlns:a16="http://schemas.microsoft.com/office/drawing/2014/main" id="{C26C0790-53FD-4F5E-1616-4C4CF25C6D5A}"/>
              </a:ext>
            </a:extLst>
          </p:cNvPr>
          <p:cNvSpPr>
            <a:spLocks noGrp="1"/>
          </p:cNvSpPr>
          <p:nvPr>
            <p:ph type="body" sz="quarter" idx="15" hasCustomPrompt="1"/>
          </p:nvPr>
        </p:nvSpPr>
        <p:spPr>
          <a:xfrm>
            <a:off x="1755250" y="5631472"/>
            <a:ext cx="1965305" cy="276999"/>
          </a:xfrm>
          <a:prstGeom prst="rect">
            <a:avLst/>
          </a:prstGeom>
        </p:spPr>
        <p:txBody>
          <a:bodyPr/>
          <a:lstStyle>
            <a:lvl1pPr>
              <a:buFont typeface="Arial" panose="020B0604020202020204" pitchFamily="34" charset="0"/>
              <a:buNone/>
              <a:defRPr sz="1200" b="1">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Tree>
    <p:extLst>
      <p:ext uri="{BB962C8B-B14F-4D97-AF65-F5344CB8AC3E}">
        <p14:creationId xmlns:p14="http://schemas.microsoft.com/office/powerpoint/2010/main" val="249408123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6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B1C93A-74D6-4D74-9013-4CC54B3F94D6}"/>
              </a:ext>
            </a:extLst>
          </p:cNvPr>
          <p:cNvSpPr/>
          <p:nvPr/>
        </p:nvSpPr>
        <p:spPr>
          <a:xfrm>
            <a:off x="2408397" y="568791"/>
            <a:ext cx="9041509" cy="57204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pic>
        <p:nvPicPr>
          <p:cNvPr id="8" name="Picture 7" descr="A purple and blue gradient&#10;&#10;AI-generated content may be incorrect.">
            <a:extLst>
              <a:ext uri="{FF2B5EF4-FFF2-40B4-BE49-F238E27FC236}">
                <a16:creationId xmlns:a16="http://schemas.microsoft.com/office/drawing/2014/main" id="{53E348DE-B70F-5B12-B588-E03B52D9874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67862" y="1402584"/>
            <a:ext cx="6388538" cy="3974005"/>
          </a:xfrm>
          <a:prstGeom prst="rect">
            <a:avLst/>
          </a:prstGeom>
        </p:spPr>
      </p:pic>
      <p:sp>
        <p:nvSpPr>
          <p:cNvPr id="4" name="Media Placeholder 3">
            <a:extLst>
              <a:ext uri="{FF2B5EF4-FFF2-40B4-BE49-F238E27FC236}">
                <a16:creationId xmlns:a16="http://schemas.microsoft.com/office/drawing/2014/main" id="{43D8D106-7996-000B-D46B-4B44A4DBB513}"/>
              </a:ext>
            </a:extLst>
          </p:cNvPr>
          <p:cNvSpPr>
            <a:spLocks noGrp="1"/>
          </p:cNvSpPr>
          <p:nvPr>
            <p:ph type="media" sz="quarter" idx="11"/>
          </p:nvPr>
        </p:nvSpPr>
        <p:spPr>
          <a:xfrm>
            <a:off x="367862" y="1414188"/>
            <a:ext cx="6388538" cy="3962401"/>
          </a:xfrm>
          <a:prstGeom prst="rect">
            <a:avLst/>
          </a:prstGeom>
        </p:spPr>
        <p:txBody>
          <a:bodyPr/>
          <a:lstStyle/>
          <a:p>
            <a:r>
              <a:rPr lang="en-US"/>
              <a:t>Click icon to add media</a:t>
            </a:r>
          </a:p>
        </p:txBody>
      </p:sp>
      <p:sp>
        <p:nvSpPr>
          <p:cNvPr id="10" name="Freeform: Shape 35">
            <a:extLst>
              <a:ext uri="{FF2B5EF4-FFF2-40B4-BE49-F238E27FC236}">
                <a16:creationId xmlns:a16="http://schemas.microsoft.com/office/drawing/2014/main" id="{C402C88E-3AC0-04E8-3A90-A3E570A7DB07}"/>
              </a:ext>
            </a:extLst>
          </p:cNvPr>
          <p:cNvSpPr/>
          <p:nvPr/>
        </p:nvSpPr>
        <p:spPr>
          <a:xfrm>
            <a:off x="7225540" y="5605459"/>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bg1"/>
          </a:solidFill>
          <a:ln w="9525" cap="flat">
            <a:noFill/>
            <a:prstDash val="solid"/>
            <a:miter/>
          </a:ln>
        </p:spPr>
        <p:txBody>
          <a:bodyPr rtlCol="0" anchor="ctr"/>
          <a:lstStyle/>
          <a:p>
            <a:endParaRPr lang="en-US">
              <a:latin typeface="Montserrat" pitchFamily="2" charset="77"/>
            </a:endParaRPr>
          </a:p>
        </p:txBody>
      </p:sp>
      <p:sp>
        <p:nvSpPr>
          <p:cNvPr id="11" name="Text Placeholder 16">
            <a:extLst>
              <a:ext uri="{FF2B5EF4-FFF2-40B4-BE49-F238E27FC236}">
                <a16:creationId xmlns:a16="http://schemas.microsoft.com/office/drawing/2014/main" id="{74313449-6E37-4455-AA1B-1CFF55947F6B}"/>
              </a:ext>
            </a:extLst>
          </p:cNvPr>
          <p:cNvSpPr>
            <a:spLocks noGrp="1"/>
          </p:cNvSpPr>
          <p:nvPr>
            <p:ph type="body" sz="quarter" idx="12" hasCustomPrompt="1"/>
          </p:nvPr>
        </p:nvSpPr>
        <p:spPr>
          <a:xfrm>
            <a:off x="7017899" y="1098550"/>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12" name="Text Placeholder 8">
            <a:extLst>
              <a:ext uri="{FF2B5EF4-FFF2-40B4-BE49-F238E27FC236}">
                <a16:creationId xmlns:a16="http://schemas.microsoft.com/office/drawing/2014/main" id="{2A8D86F5-618D-101C-A67D-79ECB4D0B8C3}"/>
              </a:ext>
            </a:extLst>
          </p:cNvPr>
          <p:cNvSpPr>
            <a:spLocks noGrp="1"/>
          </p:cNvSpPr>
          <p:nvPr>
            <p:ph type="body" sz="quarter" idx="13" hasCustomPrompt="1"/>
          </p:nvPr>
        </p:nvSpPr>
        <p:spPr>
          <a:xfrm>
            <a:off x="7007899" y="2535526"/>
            <a:ext cx="4186276"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13" name="Text Placeholder 2">
            <a:extLst>
              <a:ext uri="{FF2B5EF4-FFF2-40B4-BE49-F238E27FC236}">
                <a16:creationId xmlns:a16="http://schemas.microsoft.com/office/drawing/2014/main" id="{59AF5BC4-0340-B2C0-BE02-13126847D09A}"/>
              </a:ext>
            </a:extLst>
          </p:cNvPr>
          <p:cNvSpPr>
            <a:spLocks noGrp="1"/>
          </p:cNvSpPr>
          <p:nvPr>
            <p:ph idx="1"/>
          </p:nvPr>
        </p:nvSpPr>
        <p:spPr>
          <a:xfrm>
            <a:off x="7002131" y="3528713"/>
            <a:ext cx="4202044" cy="1728500"/>
          </a:xfrm>
          <a:prstGeom prst="rect">
            <a:avLst/>
          </a:prstGeom>
        </p:spPr>
        <p:txBody>
          <a:bodyPr vert="horz" lIns="91440" tIns="45720" rIns="91440" bIns="45720" rtlCol="0">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a:extLst>
              <a:ext uri="{FF2B5EF4-FFF2-40B4-BE49-F238E27FC236}">
                <a16:creationId xmlns:a16="http://schemas.microsoft.com/office/drawing/2014/main" id="{7F64D55B-4A7F-FD0C-B96D-023175BE10FF}"/>
              </a:ext>
            </a:extLst>
          </p:cNvPr>
          <p:cNvSpPr>
            <a:spLocks noGrp="1"/>
          </p:cNvSpPr>
          <p:nvPr>
            <p:ph type="body" sz="quarter" idx="14" hasCustomPrompt="1"/>
          </p:nvPr>
        </p:nvSpPr>
        <p:spPr>
          <a:xfrm>
            <a:off x="7529201" y="5694593"/>
            <a:ext cx="1965305" cy="276999"/>
          </a:xfrm>
          <a:prstGeom prst="rect">
            <a:avLst/>
          </a:prstGeom>
        </p:spPr>
        <p:txBody>
          <a:bodyPr/>
          <a:lstStyle>
            <a:lvl1pPr>
              <a:buFont typeface="Arial" panose="020B0604020202020204" pitchFamily="34" charset="0"/>
              <a:buNone/>
              <a:defRPr sz="1200" b="1">
                <a:solidFill>
                  <a:sysClr val="windowText" lastClr="000000"/>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
        <p:nvSpPr>
          <p:cNvPr id="16" name="Freeform: Shape 38">
            <a:extLst>
              <a:ext uri="{FF2B5EF4-FFF2-40B4-BE49-F238E27FC236}">
                <a16:creationId xmlns:a16="http://schemas.microsoft.com/office/drawing/2014/main" id="{C1A4DB82-1889-899E-092D-BB5681B76231}"/>
              </a:ext>
            </a:extLst>
          </p:cNvPr>
          <p:cNvSpPr/>
          <p:nvPr/>
        </p:nvSpPr>
        <p:spPr>
          <a:xfrm rot="10800000">
            <a:off x="7002131" y="5663771"/>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tx1"/>
          </a:solidFill>
          <a:ln w="9525" cap="flat">
            <a:noFill/>
            <a:prstDash val="solid"/>
            <a:miter/>
          </a:ln>
        </p:spPr>
        <p:txBody>
          <a:bodyPr rtlCol="0" anchor="ctr"/>
          <a:lstStyle/>
          <a:p>
            <a:endParaRPr lang="en-US">
              <a:solidFill>
                <a:schemeClr val="bg1"/>
              </a:solidFill>
              <a:latin typeface="Montserrat" pitchFamily="2" charset="77"/>
            </a:endParaRPr>
          </a:p>
        </p:txBody>
      </p:sp>
      <p:sp>
        <p:nvSpPr>
          <p:cNvPr id="17" name="Text Placeholder 8">
            <a:extLst>
              <a:ext uri="{FF2B5EF4-FFF2-40B4-BE49-F238E27FC236}">
                <a16:creationId xmlns:a16="http://schemas.microsoft.com/office/drawing/2014/main" id="{B22753D9-FC6D-C593-8A8B-63915864927D}"/>
              </a:ext>
            </a:extLst>
          </p:cNvPr>
          <p:cNvSpPr>
            <a:spLocks noGrp="1"/>
          </p:cNvSpPr>
          <p:nvPr>
            <p:ph type="body" sz="quarter" idx="15" hasCustomPrompt="1"/>
          </p:nvPr>
        </p:nvSpPr>
        <p:spPr>
          <a:xfrm>
            <a:off x="275772" y="175895"/>
            <a:ext cx="1965305" cy="276999"/>
          </a:xfrm>
          <a:prstGeom prst="rect">
            <a:avLst/>
          </a:prstGeom>
        </p:spPr>
        <p:txBody>
          <a:bodyPr/>
          <a:lstStyle>
            <a:lvl1pPr>
              <a:buFont typeface="Arial" panose="020B0604020202020204" pitchFamily="34" charset="0"/>
              <a:buNone/>
              <a:defRPr sz="1200" b="1">
                <a:solidFill>
                  <a:schemeClr val="bg1"/>
                </a:solidFill>
              </a:defRPr>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Tree>
    <p:extLst>
      <p:ext uri="{BB962C8B-B14F-4D97-AF65-F5344CB8AC3E}">
        <p14:creationId xmlns:p14="http://schemas.microsoft.com/office/powerpoint/2010/main" val="34388590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1_Title Slide">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7236FE39-F559-E4FB-C6CB-07A69B4B7DB9}"/>
              </a:ext>
            </a:extLst>
          </p:cNvPr>
          <p:cNvSpPr>
            <a:spLocks noGrp="1"/>
          </p:cNvSpPr>
          <p:nvPr>
            <p:ph type="pic" sz="quarter" idx="12"/>
          </p:nvPr>
        </p:nvSpPr>
        <p:spPr>
          <a:xfrm>
            <a:off x="1367083" y="476815"/>
            <a:ext cx="3921987" cy="3728450"/>
          </a:xfrm>
          <a:prstGeom prst="rect">
            <a:avLst/>
          </a:prstGeom>
          <a:blipFill>
            <a:blip r:embed="rId2" cstate="screen">
              <a:extLst>
                <a:ext uri="{28A0092B-C50C-407E-A947-70E740481C1C}">
                  <a14:useLocalDpi xmlns:a14="http://schemas.microsoft.com/office/drawing/2010/main"/>
                </a:ext>
              </a:extLst>
            </a:blip>
            <a:stretch>
              <a:fillRect/>
            </a:stretch>
          </a:blipFill>
        </p:spPr>
        <p:txBody>
          <a:bodyPr/>
          <a:lstStyle/>
          <a:p>
            <a:r>
              <a:rPr lang="en-US"/>
              <a:t>Click icon to add picture</a:t>
            </a:r>
            <a:endParaRPr lang="en-US" dirty="0"/>
          </a:p>
        </p:txBody>
      </p:sp>
      <p:sp>
        <p:nvSpPr>
          <p:cNvPr id="7" name="Picture Placeholder 4">
            <a:extLst>
              <a:ext uri="{FF2B5EF4-FFF2-40B4-BE49-F238E27FC236}">
                <a16:creationId xmlns:a16="http://schemas.microsoft.com/office/drawing/2014/main" id="{E632E2E0-7E23-4339-8B07-0E1AC0A1ED85}"/>
              </a:ext>
            </a:extLst>
          </p:cNvPr>
          <p:cNvSpPr>
            <a:spLocks noGrp="1"/>
          </p:cNvSpPr>
          <p:nvPr>
            <p:ph type="pic" sz="quarter" idx="11"/>
          </p:nvPr>
        </p:nvSpPr>
        <p:spPr>
          <a:xfrm>
            <a:off x="1367083" y="476815"/>
            <a:ext cx="3921987" cy="3728450"/>
          </a:xfrm>
          <a:prstGeom prst="rect">
            <a:avLst/>
          </a:prstGeom>
          <a:pattFill prst="pct5">
            <a:fgClr>
              <a:schemeClr val="tx1">
                <a:lumMod val="85000"/>
                <a:lumOff val="15000"/>
              </a:schemeClr>
            </a:fgClr>
            <a:bgClr>
              <a:schemeClr val="bg1"/>
            </a:bgClr>
          </a:pattFill>
        </p:spPr>
        <p:txBody>
          <a:bodyPr>
            <a:normAutofit/>
          </a:bodyPr>
          <a:lstStyle>
            <a:lvl1pPr>
              <a:defRPr sz="1600" b="0" i="0">
                <a:latin typeface="Montserrat" pitchFamily="2" charset="77"/>
                <a:cs typeface="Arial" panose="020B0604020202020204" pitchFamily="34" charset="0"/>
              </a:defRPr>
            </a:lvl1pPr>
          </a:lstStyle>
          <a:p>
            <a:r>
              <a:rPr lang="en-US"/>
              <a:t>Click icon to add picture</a:t>
            </a:r>
            <a:endParaRPr lang="en-US" dirty="0"/>
          </a:p>
        </p:txBody>
      </p:sp>
      <p:sp>
        <p:nvSpPr>
          <p:cNvPr id="5" name="Picture Placeholder 4">
            <a:extLst>
              <a:ext uri="{FF2B5EF4-FFF2-40B4-BE49-F238E27FC236}">
                <a16:creationId xmlns:a16="http://schemas.microsoft.com/office/drawing/2014/main" id="{CD3D8303-7603-4895-8612-50FB79139B7F}"/>
              </a:ext>
            </a:extLst>
          </p:cNvPr>
          <p:cNvSpPr>
            <a:spLocks noGrp="1"/>
          </p:cNvSpPr>
          <p:nvPr>
            <p:ph type="pic" sz="quarter" idx="10"/>
          </p:nvPr>
        </p:nvSpPr>
        <p:spPr>
          <a:xfrm>
            <a:off x="5782595" y="476815"/>
            <a:ext cx="3920549" cy="2848752"/>
          </a:xfrm>
          <a:prstGeom prst="rect">
            <a:avLst/>
          </a:prstGeom>
          <a:pattFill prst="pct5">
            <a:fgClr>
              <a:schemeClr val="tx1">
                <a:lumMod val="85000"/>
                <a:lumOff val="15000"/>
              </a:schemeClr>
            </a:fgClr>
            <a:bgClr>
              <a:schemeClr val="bg1"/>
            </a:bgClr>
          </a:pattFill>
        </p:spPr>
        <p:txBody>
          <a:bodyPr>
            <a:normAutofit/>
          </a:bodyPr>
          <a:lstStyle>
            <a:lvl1pPr>
              <a:defRPr sz="1600" b="0" i="0">
                <a:latin typeface="Montserrat" pitchFamily="2" charset="77"/>
                <a:cs typeface="Arial" panose="020B0604020202020204" pitchFamily="34" charset="0"/>
              </a:defRPr>
            </a:lvl1pPr>
          </a:lstStyle>
          <a:p>
            <a:r>
              <a:rPr lang="en-US"/>
              <a:t>Click icon to add picture</a:t>
            </a:r>
            <a:endParaRPr lang="en-US" dirty="0"/>
          </a:p>
        </p:txBody>
      </p:sp>
      <p:sp>
        <p:nvSpPr>
          <p:cNvPr id="3" name="Rectangle 2">
            <a:extLst>
              <a:ext uri="{FF2B5EF4-FFF2-40B4-BE49-F238E27FC236}">
                <a16:creationId xmlns:a16="http://schemas.microsoft.com/office/drawing/2014/main" id="{59B9367A-8318-4EB9-B521-E9DA9F8F1092}"/>
              </a:ext>
            </a:extLst>
          </p:cNvPr>
          <p:cNvSpPr/>
          <p:nvPr/>
        </p:nvSpPr>
        <p:spPr>
          <a:xfrm flipH="1">
            <a:off x="5782595" y="3817616"/>
            <a:ext cx="3920549" cy="3876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pic>
        <p:nvPicPr>
          <p:cNvPr id="4" name="Picture 3">
            <a:extLst>
              <a:ext uri="{FF2B5EF4-FFF2-40B4-BE49-F238E27FC236}">
                <a16:creationId xmlns:a16="http://schemas.microsoft.com/office/drawing/2014/main" id="{CE118585-418E-7B10-42C4-A721D6D9EA15}"/>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rot="1046235">
            <a:off x="9871938" y="2802660"/>
            <a:ext cx="1814158" cy="1814158"/>
          </a:xfrm>
          <a:prstGeom prst="rect">
            <a:avLst/>
          </a:prstGeom>
        </p:spPr>
      </p:pic>
      <p:pic>
        <p:nvPicPr>
          <p:cNvPr id="6" name="Picture 5">
            <a:extLst>
              <a:ext uri="{FF2B5EF4-FFF2-40B4-BE49-F238E27FC236}">
                <a16:creationId xmlns:a16="http://schemas.microsoft.com/office/drawing/2014/main" id="{A9A82BF3-9E8F-5CDB-6C24-3F4C35F9AB33}"/>
              </a:ext>
            </a:extLst>
          </p:cNvPr>
          <p:cNvPicPr>
            <a:picLocks noChangeAspect="1"/>
          </p:cNvPicPr>
          <p:nvPr/>
        </p:nvPicPr>
        <p:blipFill>
          <a:blip r:embed="rId4" cstate="screen">
            <a:extLst>
              <a:ext uri="{28A0092B-C50C-407E-A947-70E740481C1C}">
                <a14:useLocalDpi xmlns:a14="http://schemas.microsoft.com/office/drawing/2010/main"/>
              </a:ext>
            </a:extLst>
          </a:blip>
          <a:srcRect r="-534"/>
          <a:stretch/>
        </p:blipFill>
        <p:spPr>
          <a:xfrm>
            <a:off x="0" y="1337909"/>
            <a:ext cx="3832860" cy="2619283"/>
          </a:xfrm>
          <a:prstGeom prst="rect">
            <a:avLst/>
          </a:prstGeom>
        </p:spPr>
      </p:pic>
      <p:sp>
        <p:nvSpPr>
          <p:cNvPr id="8" name="Text Placeholder 16">
            <a:extLst>
              <a:ext uri="{FF2B5EF4-FFF2-40B4-BE49-F238E27FC236}">
                <a16:creationId xmlns:a16="http://schemas.microsoft.com/office/drawing/2014/main" id="{0C85852B-63FF-9C47-35BD-B2EF4262BE96}"/>
              </a:ext>
            </a:extLst>
          </p:cNvPr>
          <p:cNvSpPr>
            <a:spLocks noGrp="1"/>
          </p:cNvSpPr>
          <p:nvPr>
            <p:ph type="body" sz="quarter" idx="13" hasCustomPrompt="1"/>
          </p:nvPr>
        </p:nvSpPr>
        <p:spPr>
          <a:xfrm>
            <a:off x="1367083" y="4846951"/>
            <a:ext cx="4186276" cy="1196975"/>
          </a:xfrm>
          <a:prstGeom prst="rect">
            <a:avLst/>
          </a:prstGeom>
        </p:spPr>
        <p:txBody>
          <a:bodyPr/>
          <a:lstStyle>
            <a:lvl1pPr marL="9525" indent="-9525">
              <a:buFont typeface="Arial" panose="020B0604020202020204" pitchFamily="34" charset="0"/>
              <a:buNone/>
              <a:tabLst/>
              <a:defRPr sz="4000" b="1"/>
            </a:lvl1pPr>
            <a:lvl2pPr>
              <a:defRPr sz="4000" b="1"/>
            </a:lvl2pPr>
            <a:lvl3pPr>
              <a:defRPr sz="4000" b="1"/>
            </a:lvl3pPr>
            <a:lvl4pPr>
              <a:defRPr sz="4000" b="1"/>
            </a:lvl4pPr>
            <a:lvl5pPr>
              <a:defRPr sz="4000" b="1"/>
            </a:lvl5pPr>
          </a:lstStyle>
          <a:p>
            <a:pPr lvl="0"/>
            <a:r>
              <a:rPr lang="en-GB" dirty="0"/>
              <a:t>Click to edit slide title</a:t>
            </a:r>
            <a:endParaRPr lang="en-US" dirty="0"/>
          </a:p>
        </p:txBody>
      </p:sp>
      <p:sp>
        <p:nvSpPr>
          <p:cNvPr id="9" name="Text Placeholder 8">
            <a:extLst>
              <a:ext uri="{FF2B5EF4-FFF2-40B4-BE49-F238E27FC236}">
                <a16:creationId xmlns:a16="http://schemas.microsoft.com/office/drawing/2014/main" id="{B0027E2A-B25D-378C-5941-D3F53F6FD0DA}"/>
              </a:ext>
            </a:extLst>
          </p:cNvPr>
          <p:cNvSpPr>
            <a:spLocks noGrp="1"/>
          </p:cNvSpPr>
          <p:nvPr>
            <p:ph type="body" sz="quarter" idx="14" hasCustomPrompt="1"/>
          </p:nvPr>
        </p:nvSpPr>
        <p:spPr>
          <a:xfrm>
            <a:off x="5782595" y="4846951"/>
            <a:ext cx="3920549" cy="793762"/>
          </a:xfrm>
          <a:prstGeom prst="rect">
            <a:avLst/>
          </a:prstGeom>
        </p:spPr>
        <p:txBody>
          <a:bodyPr/>
          <a:lstStyle>
            <a:lvl1pPr marL="9525" indent="-9525">
              <a:lnSpc>
                <a:spcPct val="100000"/>
              </a:lnSpc>
              <a:buFont typeface="Arial" panose="020B0604020202020204" pitchFamily="34" charset="0"/>
              <a:buNone/>
              <a:tabLst/>
              <a:defRPr sz="1100"/>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a:lnSpc>
                <a:spcPct val="150000"/>
              </a:lnSpc>
            </a:pPr>
            <a:r>
              <a:rPr lang="en-GB" dirty="0"/>
              <a:t>Click to edit information. </a:t>
            </a:r>
            <a:r>
              <a:rPr lang="en-GB" sz="1100" b="0" i="0" dirty="0">
                <a:solidFill>
                  <a:srgbClr val="474747"/>
                </a:solidFill>
                <a:effectLst/>
                <a:latin typeface="Montserrat" pitchFamily="2" charset="77"/>
              </a:rPr>
              <a:t>Lorem Ipsum is a dummy text which has been used since the 16th century in the printing and typesetting industry.</a:t>
            </a:r>
            <a:endParaRPr lang="en-US" sz="1100" dirty="0">
              <a:solidFill>
                <a:schemeClr val="tx1">
                  <a:lumMod val="85000"/>
                  <a:lumOff val="15000"/>
                </a:schemeClr>
              </a:solidFill>
              <a:latin typeface="Montserrat" pitchFamily="2" charset="77"/>
              <a:cs typeface="Poppins" panose="00000500000000000000" pitchFamily="2" charset="0"/>
            </a:endParaRPr>
          </a:p>
          <a:p>
            <a:pPr lvl="0"/>
            <a:endParaRPr lang="en-US" dirty="0"/>
          </a:p>
        </p:txBody>
      </p:sp>
      <p:sp>
        <p:nvSpPr>
          <p:cNvPr id="10" name="Freeform: Shape 33">
            <a:extLst>
              <a:ext uri="{FF2B5EF4-FFF2-40B4-BE49-F238E27FC236}">
                <a16:creationId xmlns:a16="http://schemas.microsoft.com/office/drawing/2014/main" id="{F6E254F2-7556-DC36-4946-52021D656D13}"/>
              </a:ext>
            </a:extLst>
          </p:cNvPr>
          <p:cNvSpPr/>
          <p:nvPr/>
        </p:nvSpPr>
        <p:spPr>
          <a:xfrm rot="10800000">
            <a:off x="5773398" y="4419727"/>
            <a:ext cx="432725" cy="276999"/>
          </a:xfrm>
          <a:custGeom>
            <a:avLst/>
            <a:gdLst>
              <a:gd name="connsiteX0" fmla="*/ 479812 w 482601"/>
              <a:gd name="connsiteY0" fmla="*/ 145549 h 304800"/>
              <a:gd name="connsiteX1" fmla="*/ 336937 w 482601"/>
              <a:gd name="connsiteY1" fmla="*/ 2674 h 304800"/>
              <a:gd name="connsiteX2" fmla="*/ 323469 w 482601"/>
              <a:gd name="connsiteY2" fmla="*/ 2908 h 304800"/>
              <a:gd name="connsiteX3" fmla="*/ 323469 w 482601"/>
              <a:gd name="connsiteY3" fmla="*/ 16142 h 304800"/>
              <a:gd name="connsiteX4" fmla="*/ 449923 w 482601"/>
              <a:gd name="connsiteY4" fmla="*/ 142596 h 304800"/>
              <a:gd name="connsiteX5" fmla="*/ 449856 w 482601"/>
              <a:gd name="connsiteY5" fmla="*/ 142758 h 304800"/>
              <a:gd name="connsiteX6" fmla="*/ 9525 w 482601"/>
              <a:gd name="connsiteY6" fmla="*/ 142758 h 304800"/>
              <a:gd name="connsiteX7" fmla="*/ 0 w 482601"/>
              <a:gd name="connsiteY7" fmla="*/ 152283 h 304800"/>
              <a:gd name="connsiteX8" fmla="*/ 9525 w 482601"/>
              <a:gd name="connsiteY8" fmla="*/ 161808 h 304800"/>
              <a:gd name="connsiteX9" fmla="*/ 449856 w 482601"/>
              <a:gd name="connsiteY9" fmla="*/ 161808 h 304800"/>
              <a:gd name="connsiteX10" fmla="*/ 449951 w 482601"/>
              <a:gd name="connsiteY10" fmla="*/ 161904 h 304800"/>
              <a:gd name="connsiteX11" fmla="*/ 449923 w 482601"/>
              <a:gd name="connsiteY11" fmla="*/ 161970 h 304800"/>
              <a:gd name="connsiteX12" fmla="*/ 323469 w 482601"/>
              <a:gd name="connsiteY12" fmla="*/ 288424 h 304800"/>
              <a:gd name="connsiteX13" fmla="*/ 323235 w 482601"/>
              <a:gd name="connsiteY13" fmla="*/ 301892 h 304800"/>
              <a:gd name="connsiteX14" fmla="*/ 336703 w 482601"/>
              <a:gd name="connsiteY14" fmla="*/ 302127 h 304800"/>
              <a:gd name="connsiteX15" fmla="*/ 336937 w 482601"/>
              <a:gd name="connsiteY15" fmla="*/ 301892 h 304800"/>
              <a:gd name="connsiteX16" fmla="*/ 479812 w 482601"/>
              <a:gd name="connsiteY16" fmla="*/ 159017 h 304800"/>
              <a:gd name="connsiteX17" fmla="*/ 479812 w 482601"/>
              <a:gd name="connsiteY17" fmla="*/ 145549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601" h="304800">
                <a:moveTo>
                  <a:pt x="479812" y="145549"/>
                </a:moveTo>
                <a:lnTo>
                  <a:pt x="336937" y="2674"/>
                </a:lnTo>
                <a:cubicBezTo>
                  <a:pt x="333153" y="-981"/>
                  <a:pt x="327124" y="-876"/>
                  <a:pt x="323469" y="2908"/>
                </a:cubicBezTo>
                <a:cubicBezTo>
                  <a:pt x="319904" y="6599"/>
                  <a:pt x="319904" y="12451"/>
                  <a:pt x="323469" y="16142"/>
                </a:cubicBezTo>
                <a:lnTo>
                  <a:pt x="449923" y="142596"/>
                </a:lnTo>
                <a:cubicBezTo>
                  <a:pt x="450009" y="142682"/>
                  <a:pt x="449980" y="142758"/>
                  <a:pt x="449856" y="142758"/>
                </a:cubicBezTo>
                <a:lnTo>
                  <a:pt x="9525" y="142758"/>
                </a:lnTo>
                <a:cubicBezTo>
                  <a:pt x="4264" y="142758"/>
                  <a:pt x="0" y="147022"/>
                  <a:pt x="0" y="152283"/>
                </a:cubicBezTo>
                <a:cubicBezTo>
                  <a:pt x="0" y="157544"/>
                  <a:pt x="4264" y="161808"/>
                  <a:pt x="9525" y="161808"/>
                </a:cubicBezTo>
                <a:lnTo>
                  <a:pt x="449856" y="161808"/>
                </a:lnTo>
                <a:cubicBezTo>
                  <a:pt x="449909" y="161809"/>
                  <a:pt x="449951" y="161852"/>
                  <a:pt x="449951" y="161904"/>
                </a:cubicBezTo>
                <a:cubicBezTo>
                  <a:pt x="449950" y="161929"/>
                  <a:pt x="449940" y="161953"/>
                  <a:pt x="449923" y="161970"/>
                </a:cubicBezTo>
                <a:lnTo>
                  <a:pt x="323469" y="288424"/>
                </a:lnTo>
                <a:cubicBezTo>
                  <a:pt x="319685" y="292079"/>
                  <a:pt x="319580" y="298108"/>
                  <a:pt x="323235" y="301892"/>
                </a:cubicBezTo>
                <a:cubicBezTo>
                  <a:pt x="326889" y="305677"/>
                  <a:pt x="332920" y="305781"/>
                  <a:pt x="336703" y="302127"/>
                </a:cubicBezTo>
                <a:cubicBezTo>
                  <a:pt x="336783" y="302049"/>
                  <a:pt x="336861" y="301971"/>
                  <a:pt x="336937" y="301892"/>
                </a:cubicBezTo>
                <a:lnTo>
                  <a:pt x="479812" y="159017"/>
                </a:lnTo>
                <a:cubicBezTo>
                  <a:pt x="483531" y="155298"/>
                  <a:pt x="483531" y="149268"/>
                  <a:pt x="479812" y="145549"/>
                </a:cubicBezTo>
                <a:close/>
              </a:path>
            </a:pathLst>
          </a:custGeom>
          <a:solidFill>
            <a:schemeClr val="tx1">
              <a:lumMod val="95000"/>
              <a:lumOff val="5000"/>
            </a:schemeClr>
          </a:solidFill>
          <a:ln w="9525" cap="flat">
            <a:noFill/>
            <a:prstDash val="solid"/>
            <a:miter/>
          </a:ln>
        </p:spPr>
        <p:txBody>
          <a:bodyPr rtlCol="0" anchor="ctr"/>
          <a:lstStyle/>
          <a:p>
            <a:endParaRPr lang="en-US">
              <a:latin typeface="Montserrat" pitchFamily="2" charset="77"/>
            </a:endParaRPr>
          </a:p>
        </p:txBody>
      </p:sp>
      <p:sp>
        <p:nvSpPr>
          <p:cNvPr id="11" name="Text Placeholder 8">
            <a:extLst>
              <a:ext uri="{FF2B5EF4-FFF2-40B4-BE49-F238E27FC236}">
                <a16:creationId xmlns:a16="http://schemas.microsoft.com/office/drawing/2014/main" id="{C3F03219-2916-EC53-9829-25BC9DFC185C}"/>
              </a:ext>
            </a:extLst>
          </p:cNvPr>
          <p:cNvSpPr>
            <a:spLocks noGrp="1"/>
          </p:cNvSpPr>
          <p:nvPr>
            <p:ph type="body" sz="quarter" idx="15" hasCustomPrompt="1"/>
          </p:nvPr>
        </p:nvSpPr>
        <p:spPr>
          <a:xfrm>
            <a:off x="275772" y="175895"/>
            <a:ext cx="1965305" cy="276999"/>
          </a:xfrm>
          <a:prstGeom prst="rect">
            <a:avLst/>
          </a:prstGeom>
        </p:spPr>
        <p:txBody>
          <a:bodyPr/>
          <a:lstStyle>
            <a:lvl1pPr>
              <a:buFont typeface="Arial" panose="020B0604020202020204" pitchFamily="34" charset="0"/>
              <a:buNone/>
              <a:defRPr sz="1200" b="1"/>
            </a:lvl1pPr>
            <a:lvl2pPr>
              <a:buFont typeface="Arial" panose="020B0604020202020204" pitchFamily="34" charset="0"/>
              <a:buNone/>
              <a:defRPr sz="2000"/>
            </a:lvl2pPr>
            <a:lvl3pPr>
              <a:buFont typeface="Arial" panose="020B0604020202020204" pitchFamily="34" charset="0"/>
              <a:buNone/>
              <a:defRPr sz="2000"/>
            </a:lvl3pPr>
            <a:lvl4pPr>
              <a:buFont typeface="Arial" panose="020B0604020202020204" pitchFamily="34" charset="0"/>
              <a:buNone/>
              <a:defRPr sz="2000"/>
            </a:lvl4pPr>
            <a:lvl5pPr>
              <a:buFont typeface="Arial" panose="020B0604020202020204" pitchFamily="34" charset="0"/>
              <a:buNone/>
              <a:defRPr sz="2000"/>
            </a:lvl5pPr>
          </a:lstStyle>
          <a:p>
            <a:pPr lvl="0"/>
            <a:r>
              <a:rPr lang="en-GB" dirty="0"/>
              <a:t>CLICK TO EDIT</a:t>
            </a:r>
            <a:endParaRPr lang="en-US" dirty="0"/>
          </a:p>
        </p:txBody>
      </p:sp>
    </p:spTree>
    <p:extLst>
      <p:ext uri="{BB962C8B-B14F-4D97-AF65-F5344CB8AC3E}">
        <p14:creationId xmlns:p14="http://schemas.microsoft.com/office/powerpoint/2010/main" val="150917430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0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180EAE-0F9C-4FFA-9E15-DF420D6D709D}"/>
              </a:ext>
            </a:extLst>
          </p:cNvPr>
          <p:cNvSpPr>
            <a:spLocks noGrp="1" noRot="1" noMove="1" noResize="1" noEditPoints="1" noAdjustHandles="1" noChangeArrowheads="1" noChangeShapeType="1"/>
          </p:cNvSpPr>
          <p:nvPr/>
        </p:nvSpPr>
        <p:spPr>
          <a:xfrm>
            <a:off x="367863" y="534571"/>
            <a:ext cx="11456276" cy="55774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Tree>
    <p:extLst>
      <p:ext uri="{BB962C8B-B14F-4D97-AF65-F5344CB8AC3E}">
        <p14:creationId xmlns:p14="http://schemas.microsoft.com/office/powerpoint/2010/main" val="386854286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4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180EAE-0F9C-4FFA-9E15-DF420D6D709D}"/>
              </a:ext>
            </a:extLst>
          </p:cNvPr>
          <p:cNvSpPr>
            <a:spLocks noGrp="1" noRot="1" noMove="1" noResize="1" noEditPoints="1" noAdjustHandles="1" noChangeArrowheads="1" noChangeShapeType="1"/>
          </p:cNvSpPr>
          <p:nvPr/>
        </p:nvSpPr>
        <p:spPr>
          <a:xfrm>
            <a:off x="367863" y="534571"/>
            <a:ext cx="11456276" cy="55774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latin typeface="Montserrat" pitchFamily="2" charset="77"/>
            </a:endParaRPr>
          </a:p>
        </p:txBody>
      </p:sp>
    </p:spTree>
    <p:extLst>
      <p:ext uri="{BB962C8B-B14F-4D97-AF65-F5344CB8AC3E}">
        <p14:creationId xmlns:p14="http://schemas.microsoft.com/office/powerpoint/2010/main" val="183442404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610211"/>
            <a:ext cx="6934201" cy="965477"/>
          </a:xfrm>
        </p:spPr>
        <p:txBody>
          <a:bodyPr rtlCol="0"/>
          <a:lstStyle>
            <a:lvl1pPr>
              <a:defRPr>
                <a:latin typeface="Castellar" panose="020A0402060406010301" pitchFamily="18" charset="0"/>
              </a:defRPr>
            </a:lvl1pPr>
          </a:lstStyle>
          <a:p>
            <a:pPr rtl="0"/>
            <a:r>
              <a:rPr lang="en-GB" noProof="1"/>
              <a:t>Title</a:t>
            </a:r>
          </a:p>
        </p:txBody>
      </p:sp>
      <p:sp>
        <p:nvSpPr>
          <p:cNvPr id="3" name="Content Placeholder 2"/>
          <p:cNvSpPr>
            <a:spLocks noGrp="1"/>
          </p:cNvSpPr>
          <p:nvPr>
            <p:ph idx="1" hasCustomPrompt="1"/>
          </p:nvPr>
        </p:nvSpPr>
        <p:spPr>
          <a:xfrm>
            <a:off x="838201" y="2727433"/>
            <a:ext cx="6934200" cy="2585545"/>
          </a:xfrm>
        </p:spPr>
        <p:txBody>
          <a:bodyPr rtlCol="0">
            <a:normAutofit/>
          </a:bodyPr>
          <a:lstStyle>
            <a:lvl1pPr marL="0" indent="0">
              <a:lnSpc>
                <a:spcPct val="110000"/>
              </a:lnSpc>
              <a:spcBef>
                <a:spcPts val="0"/>
              </a:spcBef>
              <a:spcAft>
                <a:spcPts val="1400"/>
              </a:spcAft>
              <a:buNone/>
              <a:defRPr sz="1800" baseline="0">
                <a:solidFill>
                  <a:schemeClr val="tx1">
                    <a:lumMod val="85000"/>
                    <a:lumOff val="15000"/>
                  </a:schemeClr>
                </a:solidFill>
                <a:latin typeface="Segoe UI" panose="020B0502040204020203" pitchFamily="34" charset="0"/>
              </a:defRPr>
            </a:lvl1pPr>
          </a:lstStyle>
          <a:p>
            <a:pPr lvl="0" rtl="0"/>
            <a:r>
              <a:rPr lang="en-GB" noProof="1"/>
              <a:t>Body Text</a:t>
            </a:r>
          </a:p>
        </p:txBody>
      </p:sp>
      <p:sp>
        <p:nvSpPr>
          <p:cNvPr id="7" name="Rectangle 6" descr="Colour filled rectangle border"/>
          <p:cNvSpPr/>
          <p:nvPr userDrawn="1"/>
        </p:nvSpPr>
        <p:spPr>
          <a:xfrm>
            <a:off x="0" y="6479628"/>
            <a:ext cx="3054096" cy="3783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8" name="Rectangle 7" descr="Colour filled rectangle border"/>
          <p:cNvSpPr/>
          <p:nvPr userDrawn="1"/>
        </p:nvSpPr>
        <p:spPr>
          <a:xfrm>
            <a:off x="3054096" y="6479628"/>
            <a:ext cx="3054096" cy="3783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9" name="Rectangle 8" descr="Colour filled rectangle border"/>
          <p:cNvSpPr/>
          <p:nvPr userDrawn="1"/>
        </p:nvSpPr>
        <p:spPr>
          <a:xfrm>
            <a:off x="6108192" y="6479628"/>
            <a:ext cx="3054096" cy="3783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10" name="Rectangle 9" descr="Colour filled rectangle border"/>
          <p:cNvSpPr/>
          <p:nvPr userDrawn="1"/>
        </p:nvSpPr>
        <p:spPr>
          <a:xfrm>
            <a:off x="9137904" y="6479628"/>
            <a:ext cx="3054096" cy="3783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Tree>
    <p:extLst>
      <p:ext uri="{BB962C8B-B14F-4D97-AF65-F5344CB8AC3E}">
        <p14:creationId xmlns:p14="http://schemas.microsoft.com/office/powerpoint/2010/main" val="1582819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75420" y="2493085"/>
            <a:ext cx="4971618" cy="2033753"/>
          </a:xfrm>
        </p:spPr>
        <p:txBody>
          <a:bodyPr rtlCol="0" anchor="ctr">
            <a:normAutofit/>
          </a:bodyPr>
          <a:lstStyle>
            <a:lvl1pPr algn="r">
              <a:defRPr sz="3600">
                <a:latin typeface="Century Gothic" panose="020B0502020202020204" pitchFamily="34" charset="0"/>
              </a:defRPr>
            </a:lvl1pPr>
          </a:lstStyle>
          <a:p>
            <a:pPr rtl="0"/>
            <a:r>
              <a:rPr lang="en-GB" noProof="1"/>
              <a:t>Title</a:t>
            </a:r>
          </a:p>
        </p:txBody>
      </p:sp>
      <p:sp>
        <p:nvSpPr>
          <p:cNvPr id="3" name="Subtitle 2"/>
          <p:cNvSpPr>
            <a:spLocks noGrp="1"/>
          </p:cNvSpPr>
          <p:nvPr>
            <p:ph type="subTitle" idx="1" hasCustomPrompt="1"/>
          </p:nvPr>
        </p:nvSpPr>
        <p:spPr>
          <a:xfrm>
            <a:off x="6569348" y="2493085"/>
            <a:ext cx="4984220" cy="2033752"/>
          </a:xfrm>
        </p:spPr>
        <p:txBody>
          <a:bodyPr rtlCol="0" anchor="ctr">
            <a:normAutofit/>
          </a:bodyPr>
          <a:lstStyle>
            <a:lvl1pPr marL="0" indent="0" algn="l">
              <a:buNone/>
              <a:defRPr sz="1800">
                <a:solidFill>
                  <a:schemeClr val="tx1">
                    <a:lumMod val="85000"/>
                    <a:lumOff val="15000"/>
                  </a:schemeClr>
                </a:solidFill>
                <a:latin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1"/>
              <a:t>Subtitle</a:t>
            </a:r>
          </a:p>
        </p:txBody>
      </p:sp>
      <p:sp>
        <p:nvSpPr>
          <p:cNvPr id="9" name="Rectangle 8" descr="Colour filled rectangle border"/>
          <p:cNvSpPr/>
          <p:nvPr userDrawn="1"/>
        </p:nvSpPr>
        <p:spPr>
          <a:xfrm>
            <a:off x="0" y="6479628"/>
            <a:ext cx="3054096" cy="3783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10" name="Rectangle 9" descr="Colour filled rectangle border"/>
          <p:cNvSpPr/>
          <p:nvPr userDrawn="1"/>
        </p:nvSpPr>
        <p:spPr>
          <a:xfrm>
            <a:off x="3054096" y="6479628"/>
            <a:ext cx="3054096" cy="3783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11" name="Rectangle 10" descr="Colour filled rectangle border"/>
          <p:cNvSpPr/>
          <p:nvPr userDrawn="1"/>
        </p:nvSpPr>
        <p:spPr>
          <a:xfrm>
            <a:off x="6108192" y="6479628"/>
            <a:ext cx="3054096" cy="3783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
        <p:nvSpPr>
          <p:cNvPr id="12" name="Rectangle 11" descr="Colour filled rectangle border"/>
          <p:cNvSpPr/>
          <p:nvPr userDrawn="1"/>
        </p:nvSpPr>
        <p:spPr>
          <a:xfrm>
            <a:off x="9137904" y="6479628"/>
            <a:ext cx="3054096" cy="3783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latin typeface="Segoe UI" panose="020B0502040204020203" pitchFamily="34" charset="0"/>
            </a:endParaRPr>
          </a:p>
        </p:txBody>
      </p:sp>
    </p:spTree>
    <p:extLst>
      <p:ext uri="{BB962C8B-B14F-4D97-AF65-F5344CB8AC3E}">
        <p14:creationId xmlns:p14="http://schemas.microsoft.com/office/powerpoint/2010/main" val="17052288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month">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4837386" cy="990709"/>
          </a:xfrm>
          <a:prstGeom prst="rect">
            <a:avLst/>
          </a:prstGeom>
        </p:spPr>
        <p:txBody>
          <a:bodyPr rtlCol="0">
            <a:normAutofit/>
          </a:bodyPr>
          <a:lstStyle>
            <a:lvl1pPr>
              <a:defRPr sz="3600">
                <a:latin typeface="Century Gothic" panose="020B0502020202020204" pitchFamily="34" charset="0"/>
              </a:defRPr>
            </a:lvl1pPr>
          </a:lstStyle>
          <a:p>
            <a:pPr rtl="0"/>
            <a:r>
              <a:rPr lang="en-GB" noProof="1"/>
              <a:t>Title</a:t>
            </a:r>
          </a:p>
        </p:txBody>
      </p:sp>
      <p:sp>
        <p:nvSpPr>
          <p:cNvPr id="3" name="Content Placeholder 2"/>
          <p:cNvSpPr>
            <a:spLocks noGrp="1"/>
          </p:cNvSpPr>
          <p:nvPr>
            <p:ph sz="half" idx="1" hasCustomPrompt="1"/>
          </p:nvPr>
        </p:nvSpPr>
        <p:spPr>
          <a:xfrm>
            <a:off x="926758" y="2380595"/>
            <a:ext cx="4748828" cy="450383"/>
          </a:xfrm>
          <a:prstGeom prst="rect">
            <a:avLst/>
          </a:prstGeom>
        </p:spPr>
        <p:txBody>
          <a:bodyPr rtlCol="0">
            <a:normAutofit/>
          </a:bodyPr>
          <a:lstStyle>
            <a:lvl1pPr marL="0" indent="0">
              <a:buNone/>
              <a:tabLst>
                <a:tab pos="850392" algn="ctr"/>
                <a:tab pos="1545336" algn="ctr"/>
                <a:tab pos="2240280" algn="ctr"/>
                <a:tab pos="2926080" algn="ctr"/>
                <a:tab pos="3621024" algn="ctr"/>
                <a:tab pos="4315968" algn="ctr"/>
              </a:tabLst>
              <a:defRPr sz="2400">
                <a:solidFill>
                  <a:schemeClr val="tx2"/>
                </a:solidFill>
                <a:latin typeface="Segoe UI" panose="020B0502040204020203" pitchFamily="34" charset="0"/>
              </a:defRPr>
            </a:lvl1pPr>
          </a:lstStyle>
          <a:p>
            <a:pPr lvl="0" rtl="0"/>
            <a:r>
              <a:rPr lang="en-GB" noProof="1"/>
              <a:t>Text</a:t>
            </a:r>
          </a:p>
        </p:txBody>
      </p:sp>
      <p:sp>
        <p:nvSpPr>
          <p:cNvPr id="9" name="Text Placeholder 8"/>
          <p:cNvSpPr>
            <a:spLocks noGrp="1"/>
          </p:cNvSpPr>
          <p:nvPr>
            <p:ph type="body" sz="quarter" idx="10" hasCustomPrompt="1"/>
          </p:nvPr>
        </p:nvSpPr>
        <p:spPr>
          <a:xfrm>
            <a:off x="6557963" y="365125"/>
            <a:ext cx="4795837" cy="990709"/>
          </a:xfrm>
          <a:prstGeom prst="rect">
            <a:avLst/>
          </a:prstGeom>
        </p:spPr>
        <p:txBody>
          <a:bodyPr rtlCol="0" anchor="ctr">
            <a:normAutofit/>
          </a:bodyPr>
          <a:lstStyle>
            <a:lvl1pPr marL="0" indent="0" algn="r">
              <a:buNone/>
              <a:defRPr sz="2400">
                <a:solidFill>
                  <a:schemeClr val="tx2"/>
                </a:solidFill>
                <a:latin typeface="Century Gothic" panose="020B0502020202020204" pitchFamily="34" charset="0"/>
              </a:defRPr>
            </a:lvl1pPr>
          </a:lstStyle>
          <a:p>
            <a:pPr lvl="0" rtl="0"/>
            <a:r>
              <a:rPr lang="en-GB" noProof="1"/>
              <a:t>Month</a:t>
            </a:r>
          </a:p>
        </p:txBody>
      </p:sp>
    </p:spTree>
    <p:extLst>
      <p:ext uri="{BB962C8B-B14F-4D97-AF65-F5344CB8AC3E}">
        <p14:creationId xmlns:p14="http://schemas.microsoft.com/office/powerpoint/2010/main" val="2242144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month">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4837386" cy="990709"/>
          </a:xfrm>
          <a:prstGeom prst="rect">
            <a:avLst/>
          </a:prstGeom>
        </p:spPr>
        <p:txBody>
          <a:bodyPr rtlCol="0">
            <a:normAutofit/>
          </a:bodyPr>
          <a:lstStyle>
            <a:lvl1pPr>
              <a:defRPr sz="3600">
                <a:latin typeface="Century Gothic" panose="020B0502020202020204" pitchFamily="34" charset="0"/>
              </a:defRPr>
            </a:lvl1pPr>
          </a:lstStyle>
          <a:p>
            <a:pPr rtl="0"/>
            <a:r>
              <a:rPr lang="en-GB" noProof="1"/>
              <a:t>Title</a:t>
            </a:r>
          </a:p>
        </p:txBody>
      </p:sp>
      <p:sp>
        <p:nvSpPr>
          <p:cNvPr id="9" name="Text Placeholder 8"/>
          <p:cNvSpPr>
            <a:spLocks noGrp="1"/>
          </p:cNvSpPr>
          <p:nvPr>
            <p:ph type="body" sz="quarter" idx="10" hasCustomPrompt="1"/>
          </p:nvPr>
        </p:nvSpPr>
        <p:spPr>
          <a:xfrm>
            <a:off x="6557963" y="365125"/>
            <a:ext cx="4795837" cy="990709"/>
          </a:xfrm>
          <a:prstGeom prst="rect">
            <a:avLst/>
          </a:prstGeom>
        </p:spPr>
        <p:txBody>
          <a:bodyPr rtlCol="0" anchor="ctr">
            <a:normAutofit/>
          </a:bodyPr>
          <a:lstStyle>
            <a:lvl1pPr marL="0" indent="0" algn="r">
              <a:buNone/>
              <a:defRPr sz="2400">
                <a:solidFill>
                  <a:schemeClr val="tx2"/>
                </a:solidFill>
                <a:latin typeface="Century Gothic" panose="020B0502020202020204" pitchFamily="34" charset="0"/>
              </a:defRPr>
            </a:lvl1pPr>
          </a:lstStyle>
          <a:p>
            <a:pPr lvl="0" rtl="0"/>
            <a:r>
              <a:rPr lang="en-GB" noProof="1"/>
              <a:t>Month</a:t>
            </a:r>
          </a:p>
        </p:txBody>
      </p:sp>
    </p:spTree>
    <p:extLst>
      <p:ext uri="{BB962C8B-B14F-4D97-AF65-F5344CB8AC3E}">
        <p14:creationId xmlns:p14="http://schemas.microsoft.com/office/powerpoint/2010/main" val="3319836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ight-month">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4837386" cy="990709"/>
          </a:xfrm>
          <a:prstGeom prst="rect">
            <a:avLst/>
          </a:prstGeom>
        </p:spPr>
        <p:txBody>
          <a:bodyPr rtlCol="0">
            <a:normAutofit/>
          </a:bodyPr>
          <a:lstStyle>
            <a:lvl1pPr>
              <a:defRPr sz="3600">
                <a:latin typeface="Century Gothic" panose="020B0502020202020204" pitchFamily="34" charset="0"/>
              </a:defRPr>
            </a:lvl1pPr>
          </a:lstStyle>
          <a:p>
            <a:pPr rtl="0"/>
            <a:r>
              <a:rPr lang="en-GB" noProof="1"/>
              <a:t>Title</a:t>
            </a:r>
          </a:p>
        </p:txBody>
      </p:sp>
      <p:sp>
        <p:nvSpPr>
          <p:cNvPr id="9" name="Text Placeholder 8"/>
          <p:cNvSpPr>
            <a:spLocks noGrp="1"/>
          </p:cNvSpPr>
          <p:nvPr>
            <p:ph type="body" sz="quarter" idx="10" hasCustomPrompt="1"/>
          </p:nvPr>
        </p:nvSpPr>
        <p:spPr>
          <a:xfrm>
            <a:off x="6557963" y="365125"/>
            <a:ext cx="4795837" cy="990709"/>
          </a:xfrm>
          <a:prstGeom prst="rect">
            <a:avLst/>
          </a:prstGeom>
        </p:spPr>
        <p:txBody>
          <a:bodyPr rtlCol="0" anchor="ctr">
            <a:normAutofit/>
          </a:bodyPr>
          <a:lstStyle>
            <a:lvl1pPr marL="0" indent="0" algn="r">
              <a:buNone/>
              <a:defRPr sz="2400">
                <a:solidFill>
                  <a:schemeClr val="tx2"/>
                </a:solidFill>
                <a:latin typeface="Century Gothic" panose="020B0502020202020204" pitchFamily="34" charset="0"/>
              </a:defRPr>
            </a:lvl1pPr>
          </a:lstStyle>
          <a:p>
            <a:pPr lvl="0" rtl="0"/>
            <a:r>
              <a:rPr lang="en-GB" noProof="1"/>
              <a:t>Month</a:t>
            </a:r>
          </a:p>
        </p:txBody>
      </p:sp>
    </p:spTree>
    <p:extLst>
      <p:ext uri="{BB962C8B-B14F-4D97-AF65-F5344CB8AC3E}">
        <p14:creationId xmlns:p14="http://schemas.microsoft.com/office/powerpoint/2010/main" val="173984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498313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4" r:id="rId10"/>
    <p:sldLayoutId id="2147483672" r:id="rId11"/>
    <p:sldLayoutId id="2147483673" r:id="rId12"/>
    <p:sldLayoutId id="2147483675" r:id="rId13"/>
    <p:sldLayoutId id="2147483676" r:id="rId14"/>
    <p:sldLayoutId id="2147483677" r:id="rId15"/>
  </p:sldLayoutIdLst>
  <p:hf sldNum="0" hdr="0" ftr="0" dt="0"/>
  <p:txStyles>
    <p:titleStyle>
      <a:lvl1pPr algn="l" defTabSz="914400" rtl="0" eaLnBrk="1" latinLnBrk="0" hangingPunct="1">
        <a:lnSpc>
          <a:spcPct val="90000"/>
        </a:lnSpc>
        <a:spcBef>
          <a:spcPct val="0"/>
        </a:spcBef>
        <a:buNone/>
        <a:defRPr sz="4400" b="0" i="0" kern="1200">
          <a:solidFill>
            <a:schemeClr val="tx1"/>
          </a:solidFill>
          <a:latin typeface="Montserrat" pitchFamily="2" charset="77"/>
          <a:ea typeface="+mj-ea"/>
          <a:cs typeface="+mj-cs"/>
        </a:defRPr>
      </a:lvl1pPr>
    </p:titleStyle>
    <p:bodyStyle>
      <a:lvl1pPr marL="228600" indent="-228600" algn="l" defTabSz="914400" rtl="0" eaLnBrk="1" latinLnBrk="0" hangingPunct="1">
        <a:lnSpc>
          <a:spcPct val="90000"/>
        </a:lnSpc>
        <a:spcBef>
          <a:spcPts val="1000"/>
        </a:spcBef>
        <a:buFontTx/>
        <a:buBlip>
          <a:blip r:embed="rId17"/>
        </a:buBlip>
        <a:defRPr sz="2800" b="0" i="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Tx/>
        <a:buBlip>
          <a:blip r:embed="rId17"/>
        </a:buBlip>
        <a:defRPr sz="2400" b="0" i="0" kern="1200">
          <a:solidFill>
            <a:schemeClr val="tx1"/>
          </a:solidFill>
          <a:latin typeface="Montserrat" pitchFamily="2" charset="77"/>
          <a:ea typeface="+mn-ea"/>
          <a:cs typeface="+mn-cs"/>
        </a:defRPr>
      </a:lvl2pPr>
      <a:lvl3pPr marL="1143000" indent="-228600" algn="l" defTabSz="914400" rtl="0" eaLnBrk="1" latinLnBrk="0" hangingPunct="1">
        <a:lnSpc>
          <a:spcPct val="90000"/>
        </a:lnSpc>
        <a:spcBef>
          <a:spcPts val="500"/>
        </a:spcBef>
        <a:buFontTx/>
        <a:buBlip>
          <a:blip r:embed="rId17"/>
        </a:buBlip>
        <a:defRPr sz="2000" b="0" i="0" kern="1200">
          <a:solidFill>
            <a:schemeClr val="tx1"/>
          </a:solidFill>
          <a:latin typeface="Montserrat" pitchFamily="2" charset="77"/>
          <a:ea typeface="+mn-ea"/>
          <a:cs typeface="+mn-cs"/>
        </a:defRPr>
      </a:lvl3pPr>
      <a:lvl4pPr marL="1600200" indent="-228600" algn="l" defTabSz="914400" rtl="0" eaLnBrk="1" latinLnBrk="0" hangingPunct="1">
        <a:lnSpc>
          <a:spcPct val="90000"/>
        </a:lnSpc>
        <a:spcBef>
          <a:spcPts val="500"/>
        </a:spcBef>
        <a:buFontTx/>
        <a:buBlip>
          <a:blip r:embed="rId17"/>
        </a:buBlip>
        <a:defRPr sz="1800" b="0" i="0" kern="1200">
          <a:solidFill>
            <a:schemeClr val="tx1"/>
          </a:solidFill>
          <a:latin typeface="Montserrat" pitchFamily="2" charset="77"/>
          <a:ea typeface="+mn-ea"/>
          <a:cs typeface="+mn-cs"/>
        </a:defRPr>
      </a:lvl4pPr>
      <a:lvl5pPr marL="2057400" indent="-228600" algn="l" defTabSz="914400" rtl="0" eaLnBrk="1" latinLnBrk="0" hangingPunct="1">
        <a:lnSpc>
          <a:spcPct val="90000"/>
        </a:lnSpc>
        <a:spcBef>
          <a:spcPts val="500"/>
        </a:spcBef>
        <a:buFontTx/>
        <a:buBlip>
          <a:blip r:embed="rId17"/>
        </a:buBlip>
        <a:defRPr sz="1800" b="0" i="0" kern="1200">
          <a:solidFill>
            <a:schemeClr val="tx1"/>
          </a:solidFill>
          <a:latin typeface="Montserra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9.xml"/><Relationship Id="rId5" Type="http://schemas.openxmlformats.org/officeDocument/2006/relationships/image" Target="../media/image21.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10.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0.xml"/><Relationship Id="rId5" Type="http://schemas.openxmlformats.org/officeDocument/2006/relationships/image" Target="../media/image3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25.png"/><Relationship Id="rId5" Type="http://schemas.openxmlformats.org/officeDocument/2006/relationships/image" Target="../media/image40.png"/><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image" Target="../media/image25.png"/><Relationship Id="rId5" Type="http://schemas.openxmlformats.org/officeDocument/2006/relationships/image" Target="../media/image20.png"/><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35.png"/><Relationship Id="rId5" Type="http://schemas.openxmlformats.org/officeDocument/2006/relationships/image" Target="../media/image44.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10.xml"/><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10.xml"/><Relationship Id="rId5" Type="http://schemas.openxmlformats.org/officeDocument/2006/relationships/image" Target="../media/image48.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49.png"/><Relationship Id="rId4" Type="http://schemas.openxmlformats.org/officeDocument/2006/relationships/image" Target="../media/image48.png"/></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52.png"/><Relationship Id="rId4" Type="http://schemas.openxmlformats.org/officeDocument/2006/relationships/image" Target="../media/image51.png"/></Relationships>
</file>

<file path=ppt/slides/_rels/slide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54.png"/></Relationships>
</file>

<file path=ppt/slides/_rels/slide2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54.png"/></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9.xml"/><Relationship Id="rId5" Type="http://schemas.openxmlformats.org/officeDocument/2006/relationships/image" Target="../media/image58.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10.xml"/><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62.png"/><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63.png"/><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48.png"/><Relationship Id="rId5" Type="http://schemas.openxmlformats.org/officeDocument/2006/relationships/image" Target="../media/image42.png"/><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6.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64.png"/></Relationships>
</file>

<file path=ppt/slides/_rels/slide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7.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65.png"/></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0.xml"/><Relationship Id="rId1" Type="http://schemas.openxmlformats.org/officeDocument/2006/relationships/slideLayout" Target="../slideLayouts/slideLayout10.xml"/><Relationship Id="rId4" Type="http://schemas.openxmlformats.org/officeDocument/2006/relationships/image" Target="../media/image70.png"/></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image" Target="../media/image62.png"/></Relationships>
</file>

<file path=ppt/slides/_rels/slide4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4.png"/><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4.png"/><Relationship Id="rId1" Type="http://schemas.openxmlformats.org/officeDocument/2006/relationships/slideLayout" Target="../slideLayouts/slideLayout10.xml"/><Relationship Id="rId4" Type="http://schemas.openxmlformats.org/officeDocument/2006/relationships/image" Target="../media/image75.png"/></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6.png"/><Relationship Id="rId1" Type="http://schemas.openxmlformats.org/officeDocument/2006/relationships/slideLayout" Target="../slideLayouts/slideLayout10.xml"/><Relationship Id="rId4" Type="http://schemas.openxmlformats.org/officeDocument/2006/relationships/image" Target="../media/image77.png"/></Relationships>
</file>

<file path=ppt/slides/_rels/slide4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8.png"/><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2.xml"/><Relationship Id="rId1" Type="http://schemas.openxmlformats.org/officeDocument/2006/relationships/slideLayout" Target="../slideLayouts/slideLayout10.xml"/><Relationship Id="rId5" Type="http://schemas.openxmlformats.org/officeDocument/2006/relationships/image" Target="../media/image62.png"/><Relationship Id="rId4" Type="http://schemas.openxmlformats.org/officeDocument/2006/relationships/image" Target="../media/image80.png"/></Relationships>
</file>

<file path=ppt/slides/_rels/slide49.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0.png"/><Relationship Id="rId2" Type="http://schemas.openxmlformats.org/officeDocument/2006/relationships/notesSlide" Target="../notesSlides/notesSlide33.xml"/><Relationship Id="rId1" Type="http://schemas.openxmlformats.org/officeDocument/2006/relationships/slideLayout" Target="../slideLayouts/slideLayout10.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5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4.xml"/><Relationship Id="rId1" Type="http://schemas.openxmlformats.org/officeDocument/2006/relationships/slideLayout" Target="../slideLayouts/slideLayout10.xml"/><Relationship Id="rId5" Type="http://schemas.openxmlformats.org/officeDocument/2006/relationships/image" Target="../media/image62.png"/><Relationship Id="rId4" Type="http://schemas.openxmlformats.org/officeDocument/2006/relationships/image" Target="../media/image79.png"/></Relationships>
</file>

<file path=ppt/slides/_rels/slide51.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6.png"/><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1.png"/></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87.png"/><Relationship Id="rId1" Type="http://schemas.openxmlformats.org/officeDocument/2006/relationships/slideLayout" Target="../slideLayouts/slideLayout10.xml"/><Relationship Id="rId4" Type="http://schemas.openxmlformats.org/officeDocument/2006/relationships/image" Target="../media/image88.png"/></Relationships>
</file>

<file path=ppt/slides/_rels/slide5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5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83332-FE62-EB87-DB25-98B7D2C7CBCC}"/>
              </a:ext>
            </a:extLst>
          </p:cNvPr>
          <p:cNvSpPr>
            <a:spLocks noGrp="1"/>
          </p:cNvSpPr>
          <p:nvPr>
            <p:ph type="title" idx="4294967295"/>
          </p:nvPr>
        </p:nvSpPr>
        <p:spPr>
          <a:xfrm>
            <a:off x="6926265" y="1180183"/>
            <a:ext cx="4372703" cy="1767511"/>
          </a:xfrm>
        </p:spPr>
        <p:txBody>
          <a:bodyPr>
            <a:normAutofit/>
          </a:bodyPr>
          <a:lstStyle/>
          <a:p>
            <a:pPr algn="ctr">
              <a:lnSpc>
                <a:spcPct val="100000"/>
              </a:lnSpc>
            </a:pPr>
            <a:r>
              <a:rPr lang="en-GB" sz="5400" dirty="0">
                <a:latin typeface="Castellar" panose="020A0402060406010301" pitchFamily="18" charset="0"/>
              </a:rPr>
              <a:t>How to play</a:t>
            </a:r>
            <a:endParaRPr lang="en-GB" sz="5400" b="1" dirty="0">
              <a:latin typeface="Castellar" panose="020A0402060406010301" pitchFamily="18" charset="0"/>
            </a:endParaRPr>
          </a:p>
        </p:txBody>
      </p:sp>
      <p:pic>
        <p:nvPicPr>
          <p:cNvPr id="9" name="Picture 8">
            <a:extLst>
              <a:ext uri="{FF2B5EF4-FFF2-40B4-BE49-F238E27FC236}">
                <a16:creationId xmlns:a16="http://schemas.microsoft.com/office/drawing/2014/main" id="{274AE064-BF82-965E-D7B7-B8C4043D11BB}"/>
              </a:ext>
            </a:extLst>
          </p:cNvPr>
          <p:cNvPicPr>
            <a:picLocks noChangeAspect="1"/>
          </p:cNvPicPr>
          <p:nvPr/>
        </p:nvPicPr>
        <p:blipFill>
          <a:blip r:embed="rId2"/>
          <a:stretch>
            <a:fillRect/>
          </a:stretch>
        </p:blipFill>
        <p:spPr>
          <a:xfrm>
            <a:off x="7154778" y="3067750"/>
            <a:ext cx="3915678" cy="1976199"/>
          </a:xfrm>
          <a:prstGeom prst="rect">
            <a:avLst/>
          </a:prstGeom>
        </p:spPr>
      </p:pic>
      <p:pic>
        <p:nvPicPr>
          <p:cNvPr id="15" name="Picture 14">
            <a:extLst>
              <a:ext uri="{FF2B5EF4-FFF2-40B4-BE49-F238E27FC236}">
                <a16:creationId xmlns:a16="http://schemas.microsoft.com/office/drawing/2014/main" id="{7C87D7A1-E050-5D53-A8C4-E119A46084AA}"/>
              </a:ext>
            </a:extLst>
          </p:cNvPr>
          <p:cNvPicPr>
            <a:picLocks noChangeAspect="1"/>
          </p:cNvPicPr>
          <p:nvPr/>
        </p:nvPicPr>
        <p:blipFill>
          <a:blip r:embed="rId3"/>
          <a:stretch>
            <a:fillRect/>
          </a:stretch>
        </p:blipFill>
        <p:spPr>
          <a:xfrm>
            <a:off x="495981" y="783030"/>
            <a:ext cx="6225565" cy="4983590"/>
          </a:xfrm>
          <a:prstGeom prst="rect">
            <a:avLst/>
          </a:prstGeom>
        </p:spPr>
      </p:pic>
    </p:spTree>
    <p:extLst>
      <p:ext uri="{BB962C8B-B14F-4D97-AF65-F5344CB8AC3E}">
        <p14:creationId xmlns:p14="http://schemas.microsoft.com/office/powerpoint/2010/main" val="2142725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8F398-1F9B-744B-AE6F-8AA0176067CF}"/>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B5E3582-07A6-89E4-FFD9-9E2F48881856}"/>
              </a:ext>
            </a:extLst>
          </p:cNvPr>
          <p:cNvSpPr txBox="1">
            <a:spLocks/>
          </p:cNvSpPr>
          <p:nvPr/>
        </p:nvSpPr>
        <p:spPr>
          <a:xfrm>
            <a:off x="1124141" y="2138439"/>
            <a:ext cx="9866306" cy="35027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800"/>
              </a:spcAft>
              <a:buNone/>
            </a:pP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Atlantis Island, long thought </a:t>
            </a:r>
            <a:b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b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to be lost to the oceans, </a:t>
            </a:r>
            <a:b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b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has actually been safe but </a:t>
            </a:r>
            <a:b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b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hidden all these centuries. </a:t>
            </a:r>
          </a:p>
        </p:txBody>
      </p:sp>
      <p:pic>
        <p:nvPicPr>
          <p:cNvPr id="8" name="Picture 7">
            <a:extLst>
              <a:ext uri="{FF2B5EF4-FFF2-40B4-BE49-F238E27FC236}">
                <a16:creationId xmlns:a16="http://schemas.microsoft.com/office/drawing/2014/main" id="{A86C0506-6DC5-BE1E-4484-63BC52DA1C79}"/>
              </a:ext>
            </a:extLst>
          </p:cNvPr>
          <p:cNvPicPr>
            <a:picLocks noChangeAspect="1"/>
          </p:cNvPicPr>
          <p:nvPr/>
        </p:nvPicPr>
        <p:blipFill>
          <a:blip r:embed="rId2"/>
          <a:stretch>
            <a:fillRect/>
          </a:stretch>
        </p:blipFill>
        <p:spPr>
          <a:xfrm>
            <a:off x="1253066" y="763255"/>
            <a:ext cx="9685867" cy="1375184"/>
          </a:xfrm>
          <a:prstGeom prst="rect">
            <a:avLst/>
          </a:prstGeom>
        </p:spPr>
      </p:pic>
      <p:pic>
        <p:nvPicPr>
          <p:cNvPr id="12" name="Picture 11">
            <a:extLst>
              <a:ext uri="{FF2B5EF4-FFF2-40B4-BE49-F238E27FC236}">
                <a16:creationId xmlns:a16="http://schemas.microsoft.com/office/drawing/2014/main" id="{3D99038F-E3B9-0996-1BC9-F653F689A145}"/>
              </a:ext>
            </a:extLst>
          </p:cNvPr>
          <p:cNvPicPr>
            <a:picLocks noChangeAspect="1"/>
          </p:cNvPicPr>
          <p:nvPr/>
        </p:nvPicPr>
        <p:blipFill>
          <a:blip r:embed="rId3"/>
          <a:stretch>
            <a:fillRect/>
          </a:stretch>
        </p:blipFill>
        <p:spPr>
          <a:xfrm>
            <a:off x="9733936" y="3178074"/>
            <a:ext cx="2496148" cy="3742819"/>
          </a:xfrm>
          <a:prstGeom prst="rect">
            <a:avLst/>
          </a:prstGeom>
        </p:spPr>
      </p:pic>
      <p:pic>
        <p:nvPicPr>
          <p:cNvPr id="13" name="Picture 12">
            <a:extLst>
              <a:ext uri="{FF2B5EF4-FFF2-40B4-BE49-F238E27FC236}">
                <a16:creationId xmlns:a16="http://schemas.microsoft.com/office/drawing/2014/main" id="{F538F098-78A0-E479-DCC5-98031190BF93}"/>
              </a:ext>
            </a:extLst>
          </p:cNvPr>
          <p:cNvPicPr>
            <a:picLocks noChangeAspect="1"/>
          </p:cNvPicPr>
          <p:nvPr/>
        </p:nvPicPr>
        <p:blipFill>
          <a:blip r:embed="rId4"/>
          <a:stretch>
            <a:fillRect/>
          </a:stretch>
        </p:blipFill>
        <p:spPr>
          <a:xfrm flipH="1">
            <a:off x="-162232" y="3283974"/>
            <a:ext cx="2355674" cy="3574026"/>
          </a:xfrm>
          <a:prstGeom prst="rect">
            <a:avLst/>
          </a:prstGeom>
        </p:spPr>
      </p:pic>
    </p:spTree>
    <p:extLst>
      <p:ext uri="{BB962C8B-B14F-4D97-AF65-F5344CB8AC3E}">
        <p14:creationId xmlns:p14="http://schemas.microsoft.com/office/powerpoint/2010/main" val="746181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8F398-1F9B-744B-AE6F-8AA0176067CF}"/>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B5E3582-07A6-89E4-FFD9-9E2F48881856}"/>
              </a:ext>
            </a:extLst>
          </p:cNvPr>
          <p:cNvSpPr txBox="1">
            <a:spLocks/>
          </p:cNvSpPr>
          <p:nvPr/>
        </p:nvSpPr>
        <p:spPr>
          <a:xfrm>
            <a:off x="2444635" y="2172306"/>
            <a:ext cx="7302727" cy="35740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800"/>
              </a:spcAft>
              <a:buNone/>
            </a:pP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The Atlanteans have decided to come out of hiding and share their knowledge in the hope that it might benefit the planet. </a:t>
            </a:r>
          </a:p>
        </p:txBody>
      </p:sp>
      <p:pic>
        <p:nvPicPr>
          <p:cNvPr id="6" name="Picture 5">
            <a:extLst>
              <a:ext uri="{FF2B5EF4-FFF2-40B4-BE49-F238E27FC236}">
                <a16:creationId xmlns:a16="http://schemas.microsoft.com/office/drawing/2014/main" id="{834AEC95-0AFF-1518-2834-7E01371A2644}"/>
              </a:ext>
            </a:extLst>
          </p:cNvPr>
          <p:cNvPicPr>
            <a:picLocks noChangeAspect="1"/>
          </p:cNvPicPr>
          <p:nvPr/>
        </p:nvPicPr>
        <p:blipFill>
          <a:blip r:embed="rId2"/>
          <a:stretch>
            <a:fillRect/>
          </a:stretch>
        </p:blipFill>
        <p:spPr>
          <a:xfrm>
            <a:off x="1253066" y="797122"/>
            <a:ext cx="9685867" cy="1375184"/>
          </a:xfrm>
          <a:prstGeom prst="rect">
            <a:avLst/>
          </a:prstGeom>
        </p:spPr>
      </p:pic>
      <p:pic>
        <p:nvPicPr>
          <p:cNvPr id="9" name="Picture 8">
            <a:extLst>
              <a:ext uri="{FF2B5EF4-FFF2-40B4-BE49-F238E27FC236}">
                <a16:creationId xmlns:a16="http://schemas.microsoft.com/office/drawing/2014/main" id="{7545482A-97DD-35EA-C52C-AE2A930527C7}"/>
              </a:ext>
            </a:extLst>
          </p:cNvPr>
          <p:cNvPicPr>
            <a:picLocks noChangeAspect="1"/>
          </p:cNvPicPr>
          <p:nvPr/>
        </p:nvPicPr>
        <p:blipFill>
          <a:blip r:embed="rId3"/>
          <a:stretch>
            <a:fillRect/>
          </a:stretch>
        </p:blipFill>
        <p:spPr>
          <a:xfrm>
            <a:off x="9733936" y="3178074"/>
            <a:ext cx="2496148" cy="3742819"/>
          </a:xfrm>
          <a:prstGeom prst="rect">
            <a:avLst/>
          </a:prstGeom>
        </p:spPr>
      </p:pic>
      <p:pic>
        <p:nvPicPr>
          <p:cNvPr id="10" name="Picture 9">
            <a:extLst>
              <a:ext uri="{FF2B5EF4-FFF2-40B4-BE49-F238E27FC236}">
                <a16:creationId xmlns:a16="http://schemas.microsoft.com/office/drawing/2014/main" id="{3268363C-0F05-15C7-AE0E-3B65FA885B09}"/>
              </a:ext>
            </a:extLst>
          </p:cNvPr>
          <p:cNvPicPr>
            <a:picLocks noChangeAspect="1"/>
          </p:cNvPicPr>
          <p:nvPr/>
        </p:nvPicPr>
        <p:blipFill>
          <a:blip r:embed="rId4"/>
          <a:stretch>
            <a:fillRect/>
          </a:stretch>
        </p:blipFill>
        <p:spPr>
          <a:xfrm flipH="1">
            <a:off x="-162232" y="3283974"/>
            <a:ext cx="2355674" cy="3574026"/>
          </a:xfrm>
          <a:prstGeom prst="rect">
            <a:avLst/>
          </a:prstGeom>
        </p:spPr>
      </p:pic>
    </p:spTree>
    <p:extLst>
      <p:ext uri="{BB962C8B-B14F-4D97-AF65-F5344CB8AC3E}">
        <p14:creationId xmlns:p14="http://schemas.microsoft.com/office/powerpoint/2010/main" val="1759319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8F398-1F9B-744B-AE6F-8AA0176067CF}"/>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B5E3582-07A6-89E4-FFD9-9E2F48881856}"/>
              </a:ext>
            </a:extLst>
          </p:cNvPr>
          <p:cNvSpPr txBox="1">
            <a:spLocks/>
          </p:cNvSpPr>
          <p:nvPr/>
        </p:nvSpPr>
        <p:spPr>
          <a:xfrm>
            <a:off x="1931249" y="2215847"/>
            <a:ext cx="8261764" cy="35027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800"/>
              </a:spcAft>
            </a:pP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You have been invited to the island to set up a data centre to digitise the libraries, galleries, theatres, news and marketplaces of Atlantis.</a:t>
            </a:r>
          </a:p>
        </p:txBody>
      </p:sp>
      <p:pic>
        <p:nvPicPr>
          <p:cNvPr id="3" name="Picture 2">
            <a:extLst>
              <a:ext uri="{FF2B5EF4-FFF2-40B4-BE49-F238E27FC236}">
                <a16:creationId xmlns:a16="http://schemas.microsoft.com/office/drawing/2014/main" id="{51F09618-F7AA-011C-831E-D397307588E5}"/>
              </a:ext>
            </a:extLst>
          </p:cNvPr>
          <p:cNvPicPr>
            <a:picLocks noChangeAspect="1"/>
          </p:cNvPicPr>
          <p:nvPr/>
        </p:nvPicPr>
        <p:blipFill>
          <a:blip r:embed="rId3"/>
          <a:stretch>
            <a:fillRect/>
          </a:stretch>
        </p:blipFill>
        <p:spPr>
          <a:xfrm>
            <a:off x="1219198" y="840663"/>
            <a:ext cx="9685867" cy="1375184"/>
          </a:xfrm>
          <a:prstGeom prst="rect">
            <a:avLst/>
          </a:prstGeom>
        </p:spPr>
      </p:pic>
      <p:pic>
        <p:nvPicPr>
          <p:cNvPr id="5" name="Picture 4">
            <a:extLst>
              <a:ext uri="{FF2B5EF4-FFF2-40B4-BE49-F238E27FC236}">
                <a16:creationId xmlns:a16="http://schemas.microsoft.com/office/drawing/2014/main" id="{482523E0-CF39-A216-6CCE-D23F17E9B4F4}"/>
              </a:ext>
            </a:extLst>
          </p:cNvPr>
          <p:cNvPicPr>
            <a:picLocks noChangeAspect="1"/>
          </p:cNvPicPr>
          <p:nvPr/>
        </p:nvPicPr>
        <p:blipFill>
          <a:blip r:embed="rId4"/>
          <a:stretch>
            <a:fillRect/>
          </a:stretch>
        </p:blipFill>
        <p:spPr>
          <a:xfrm>
            <a:off x="9733936" y="3178074"/>
            <a:ext cx="2496148" cy="3742819"/>
          </a:xfrm>
          <a:prstGeom prst="rect">
            <a:avLst/>
          </a:prstGeom>
        </p:spPr>
      </p:pic>
      <p:pic>
        <p:nvPicPr>
          <p:cNvPr id="6" name="Picture 5">
            <a:extLst>
              <a:ext uri="{FF2B5EF4-FFF2-40B4-BE49-F238E27FC236}">
                <a16:creationId xmlns:a16="http://schemas.microsoft.com/office/drawing/2014/main" id="{2D4A3BB9-E2CF-9E5B-0648-5168E214083A}"/>
              </a:ext>
            </a:extLst>
          </p:cNvPr>
          <p:cNvPicPr>
            <a:picLocks noChangeAspect="1"/>
          </p:cNvPicPr>
          <p:nvPr/>
        </p:nvPicPr>
        <p:blipFill>
          <a:blip r:embed="rId5"/>
          <a:stretch>
            <a:fillRect/>
          </a:stretch>
        </p:blipFill>
        <p:spPr>
          <a:xfrm flipH="1">
            <a:off x="-162232" y="3283974"/>
            <a:ext cx="2355674" cy="3574026"/>
          </a:xfrm>
          <a:prstGeom prst="rect">
            <a:avLst/>
          </a:prstGeom>
        </p:spPr>
      </p:pic>
    </p:spTree>
    <p:extLst>
      <p:ext uri="{BB962C8B-B14F-4D97-AF65-F5344CB8AC3E}">
        <p14:creationId xmlns:p14="http://schemas.microsoft.com/office/powerpoint/2010/main" val="1373556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8F398-1F9B-744B-AE6F-8AA0176067CF}"/>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FB5E3582-07A6-89E4-FFD9-9E2F48881856}"/>
              </a:ext>
            </a:extLst>
          </p:cNvPr>
          <p:cNvSpPr txBox="1">
            <a:spLocks/>
          </p:cNvSpPr>
          <p:nvPr/>
        </p:nvSpPr>
        <p:spPr>
          <a:xfrm>
            <a:off x="1965116" y="2240038"/>
            <a:ext cx="8261764" cy="35027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800"/>
              </a:spcAft>
            </a:pPr>
            <a:r>
              <a:rPr lang="en-GB" sz="4400" b="1" kern="100" dirty="0">
                <a:latin typeface="Baskerville Old Face" panose="02020602080505020303" pitchFamily="18" charset="0"/>
                <a:ea typeface="Aptos" panose="020B0004020202020204" pitchFamily="34" charset="0"/>
                <a:cs typeface="Times New Roman" panose="02020603050405020304" pitchFamily="18" charset="0"/>
              </a:rPr>
              <a:t>Work together to u</a:t>
            </a: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pload and </a:t>
            </a:r>
            <a:b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br>
            <a:r>
              <a:rPr lang="en-GB" sz="4400" b="1" kern="100" dirty="0">
                <a:effectLst/>
                <a:latin typeface="Baskerville Old Face" panose="02020602080505020303" pitchFamily="18" charset="0"/>
                <a:ea typeface="Aptos" panose="020B0004020202020204" pitchFamily="34" charset="0"/>
                <a:cs typeface="Times New Roman" panose="02020603050405020304" pitchFamily="18" charset="0"/>
              </a:rPr>
              <a:t>share as much data as you can… without damaging the island.  </a:t>
            </a:r>
          </a:p>
        </p:txBody>
      </p:sp>
      <p:pic>
        <p:nvPicPr>
          <p:cNvPr id="3" name="Picture 2">
            <a:extLst>
              <a:ext uri="{FF2B5EF4-FFF2-40B4-BE49-F238E27FC236}">
                <a16:creationId xmlns:a16="http://schemas.microsoft.com/office/drawing/2014/main" id="{FEB67460-3072-4FE8-6938-51C075F5A31F}"/>
              </a:ext>
            </a:extLst>
          </p:cNvPr>
          <p:cNvPicPr>
            <a:picLocks noChangeAspect="1"/>
          </p:cNvPicPr>
          <p:nvPr/>
        </p:nvPicPr>
        <p:blipFill>
          <a:blip r:embed="rId2"/>
          <a:stretch>
            <a:fillRect/>
          </a:stretch>
        </p:blipFill>
        <p:spPr>
          <a:xfrm>
            <a:off x="1253064" y="864854"/>
            <a:ext cx="9685867" cy="1375184"/>
          </a:xfrm>
          <a:prstGeom prst="rect">
            <a:avLst/>
          </a:prstGeom>
        </p:spPr>
      </p:pic>
      <p:pic>
        <p:nvPicPr>
          <p:cNvPr id="4" name="Picture 3">
            <a:extLst>
              <a:ext uri="{FF2B5EF4-FFF2-40B4-BE49-F238E27FC236}">
                <a16:creationId xmlns:a16="http://schemas.microsoft.com/office/drawing/2014/main" id="{0C191BDD-D2C9-6E65-3F90-683FFB756A54}"/>
              </a:ext>
            </a:extLst>
          </p:cNvPr>
          <p:cNvPicPr>
            <a:picLocks noChangeAspect="1"/>
          </p:cNvPicPr>
          <p:nvPr/>
        </p:nvPicPr>
        <p:blipFill>
          <a:blip r:embed="rId3"/>
          <a:stretch>
            <a:fillRect/>
          </a:stretch>
        </p:blipFill>
        <p:spPr>
          <a:xfrm>
            <a:off x="9733936" y="3178074"/>
            <a:ext cx="2496148" cy="3742819"/>
          </a:xfrm>
          <a:prstGeom prst="rect">
            <a:avLst/>
          </a:prstGeom>
        </p:spPr>
      </p:pic>
      <p:pic>
        <p:nvPicPr>
          <p:cNvPr id="5" name="Picture 4">
            <a:extLst>
              <a:ext uri="{FF2B5EF4-FFF2-40B4-BE49-F238E27FC236}">
                <a16:creationId xmlns:a16="http://schemas.microsoft.com/office/drawing/2014/main" id="{2E17E9A6-085A-AEDA-7DC9-9AF8D4C153BB}"/>
              </a:ext>
            </a:extLst>
          </p:cNvPr>
          <p:cNvPicPr>
            <a:picLocks noChangeAspect="1"/>
          </p:cNvPicPr>
          <p:nvPr/>
        </p:nvPicPr>
        <p:blipFill>
          <a:blip r:embed="rId4"/>
          <a:stretch>
            <a:fillRect/>
          </a:stretch>
        </p:blipFill>
        <p:spPr>
          <a:xfrm flipH="1">
            <a:off x="-162232" y="3283974"/>
            <a:ext cx="2355674" cy="3574026"/>
          </a:xfrm>
          <a:prstGeom prst="rect">
            <a:avLst/>
          </a:prstGeom>
        </p:spPr>
      </p:pic>
    </p:spTree>
    <p:extLst>
      <p:ext uri="{BB962C8B-B14F-4D97-AF65-F5344CB8AC3E}">
        <p14:creationId xmlns:p14="http://schemas.microsoft.com/office/powerpoint/2010/main" val="2988081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36945-2F46-0A50-35DD-8E2307BBFC15}"/>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21F79BF4-23D6-D9B5-4AA6-63307065E8DE}"/>
              </a:ext>
            </a:extLst>
          </p:cNvPr>
          <p:cNvSpPr txBox="1">
            <a:spLocks/>
          </p:cNvSpPr>
          <p:nvPr/>
        </p:nvSpPr>
        <p:spPr>
          <a:xfrm>
            <a:off x="351348" y="1876834"/>
            <a:ext cx="11489298" cy="76701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1200"/>
              </a:spcAft>
              <a:buNone/>
            </a:pPr>
            <a:r>
              <a:rPr lang="en-GB" sz="2400" kern="100" dirty="0">
                <a:effectLst/>
                <a:latin typeface="Bookman Old Style" panose="02050604050505020204" pitchFamily="18" charset="0"/>
                <a:ea typeface="Aptos" panose="020B0004020202020204" pitchFamily="34" charset="0"/>
                <a:cs typeface="Times New Roman" panose="02020603050405020304" pitchFamily="18" charset="0"/>
              </a:rPr>
              <a:t>Data Centres for web servers and AI services need three main things:</a:t>
            </a:r>
          </a:p>
        </p:txBody>
      </p:sp>
      <p:pic>
        <p:nvPicPr>
          <p:cNvPr id="4" name="Picture 3" descr="A black background with a black square&#10;&#10;Description automatically generated with medium confidence">
            <a:extLst>
              <a:ext uri="{FF2B5EF4-FFF2-40B4-BE49-F238E27FC236}">
                <a16:creationId xmlns:a16="http://schemas.microsoft.com/office/drawing/2014/main" id="{EA123858-B8C5-E30B-E02C-537342F05802}"/>
              </a:ext>
            </a:extLst>
          </p:cNvPr>
          <p:cNvPicPr>
            <a:picLocks noChangeAspect="1"/>
          </p:cNvPicPr>
          <p:nvPr/>
        </p:nvPicPr>
        <p:blipFill>
          <a:blip r:embed="rId2">
            <a:duotone>
              <a:schemeClr val="accent5">
                <a:shade val="45000"/>
                <a:satMod val="135000"/>
              </a:schemeClr>
              <a:prstClr val="white"/>
            </a:duotone>
          </a:blip>
          <a:srcRect l="17396" t="2626" r="17828" b="40792"/>
          <a:stretch/>
        </p:blipFill>
        <p:spPr>
          <a:xfrm>
            <a:off x="9216639" y="4857821"/>
            <a:ext cx="1115611" cy="1069058"/>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E7C32983-41EE-C68D-6188-2120EB821045}"/>
              </a:ext>
            </a:extLst>
          </p:cNvPr>
          <p:cNvPicPr>
            <a:picLocks noChangeAspect="1"/>
          </p:cNvPicPr>
          <p:nvPr/>
        </p:nvPicPr>
        <p:blipFill>
          <a:blip r:embed="rId3">
            <a:duotone>
              <a:schemeClr val="accent5">
                <a:shade val="45000"/>
                <a:satMod val="135000"/>
              </a:schemeClr>
              <a:prstClr val="white"/>
            </a:duotone>
          </a:blip>
          <a:srcRect l="21740" r="21069" b="13459"/>
          <a:stretch/>
        </p:blipFill>
        <p:spPr>
          <a:xfrm>
            <a:off x="5789317" y="4902794"/>
            <a:ext cx="613361" cy="1018206"/>
          </a:xfrm>
          <a:prstGeom prst="rect">
            <a:avLst/>
          </a:prstGeom>
        </p:spPr>
      </p:pic>
      <p:sp>
        <p:nvSpPr>
          <p:cNvPr id="10" name="Title 1">
            <a:extLst>
              <a:ext uri="{FF2B5EF4-FFF2-40B4-BE49-F238E27FC236}">
                <a16:creationId xmlns:a16="http://schemas.microsoft.com/office/drawing/2014/main" id="{32A9E130-C204-7BBD-5A0E-48BF3BB3774D}"/>
              </a:ext>
            </a:extLst>
          </p:cNvPr>
          <p:cNvSpPr txBox="1">
            <a:spLocks/>
          </p:cNvSpPr>
          <p:nvPr/>
        </p:nvSpPr>
        <p:spPr>
          <a:xfrm>
            <a:off x="807705" y="2411117"/>
            <a:ext cx="3262439" cy="25053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1200"/>
              </a:spcAft>
              <a:buNone/>
            </a:pPr>
            <a:r>
              <a:rPr lang="en-GB" sz="2400" b="1" kern="100" dirty="0">
                <a:latin typeface="Bookman Old Style" panose="02050604050505020204" pitchFamily="18" charset="0"/>
                <a:ea typeface="Aptos" panose="020B0004020202020204" pitchFamily="34" charset="0"/>
                <a:cs typeface="Times New Roman" panose="02020603050405020304" pitchFamily="18" charset="0"/>
              </a:rPr>
              <a:t>Data</a:t>
            </a:r>
            <a:r>
              <a:rPr lang="en-GB" sz="2400" kern="100" dirty="0">
                <a:latin typeface="Bookman Old Style" panose="02050604050505020204" pitchFamily="18" charset="0"/>
                <a:ea typeface="Aptos" panose="020B0004020202020204" pitchFamily="34" charset="0"/>
                <a:cs typeface="Times New Roman" panose="02020603050405020304" pitchFamily="18" charset="0"/>
              </a:rPr>
              <a:t>: huge amounts of data is needed to train AI systems, but websites need data too.</a:t>
            </a:r>
          </a:p>
        </p:txBody>
      </p:sp>
      <p:sp>
        <p:nvSpPr>
          <p:cNvPr id="11" name="Title 1">
            <a:extLst>
              <a:ext uri="{FF2B5EF4-FFF2-40B4-BE49-F238E27FC236}">
                <a16:creationId xmlns:a16="http://schemas.microsoft.com/office/drawing/2014/main" id="{72EAE712-4F3F-7876-C425-5A6C4DFEB8A5}"/>
              </a:ext>
            </a:extLst>
          </p:cNvPr>
          <p:cNvSpPr txBox="1">
            <a:spLocks/>
          </p:cNvSpPr>
          <p:nvPr/>
        </p:nvSpPr>
        <p:spPr>
          <a:xfrm>
            <a:off x="4591281" y="2411117"/>
            <a:ext cx="3009433" cy="25857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1200"/>
              </a:spcAft>
              <a:buNone/>
            </a:pPr>
            <a:r>
              <a:rPr lang="en-GB" sz="2400" b="1" kern="100" dirty="0">
                <a:latin typeface="Bookman Old Style" panose="02050604050505020204" pitchFamily="18" charset="0"/>
                <a:ea typeface="Aptos" panose="020B0004020202020204" pitchFamily="34" charset="0"/>
                <a:cs typeface="Times New Roman" panose="02020603050405020304" pitchFamily="18" charset="0"/>
              </a:rPr>
              <a:t>Power</a:t>
            </a:r>
            <a:r>
              <a:rPr lang="en-GB" sz="2400" kern="100" dirty="0">
                <a:latin typeface="Bookman Old Style" panose="02050604050505020204" pitchFamily="18" charset="0"/>
                <a:ea typeface="Aptos" panose="020B0004020202020204" pitchFamily="34" charset="0"/>
                <a:cs typeface="Times New Roman" panose="02020603050405020304" pitchFamily="18" charset="0"/>
              </a:rPr>
              <a:t>: electricity is needed to run the servers.  Data centres need lots of power!</a:t>
            </a:r>
          </a:p>
        </p:txBody>
      </p:sp>
      <p:sp>
        <p:nvSpPr>
          <p:cNvPr id="12" name="Title 1">
            <a:extLst>
              <a:ext uri="{FF2B5EF4-FFF2-40B4-BE49-F238E27FC236}">
                <a16:creationId xmlns:a16="http://schemas.microsoft.com/office/drawing/2014/main" id="{7C26F7E9-6773-729B-9DE0-9C029DFC13B0}"/>
              </a:ext>
            </a:extLst>
          </p:cNvPr>
          <p:cNvSpPr txBox="1">
            <a:spLocks/>
          </p:cNvSpPr>
          <p:nvPr/>
        </p:nvSpPr>
        <p:spPr>
          <a:xfrm>
            <a:off x="8121851" y="2337470"/>
            <a:ext cx="2918878" cy="27330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spcAft>
                <a:spcPts val="1200"/>
              </a:spcAft>
              <a:buNone/>
            </a:pPr>
            <a:r>
              <a:rPr lang="en-GB" sz="2400" b="1" kern="100" dirty="0">
                <a:latin typeface="Bookman Old Style" panose="02050604050505020204" pitchFamily="18" charset="0"/>
                <a:ea typeface="Aptos" panose="020B0004020202020204" pitchFamily="34" charset="0"/>
                <a:cs typeface="Times New Roman" panose="02020603050405020304" pitchFamily="18" charset="0"/>
              </a:rPr>
              <a:t>Water</a:t>
            </a:r>
            <a:r>
              <a:rPr lang="en-GB" sz="2400" kern="100" dirty="0">
                <a:latin typeface="Bookman Old Style" panose="02050604050505020204" pitchFamily="18" charset="0"/>
                <a:ea typeface="Aptos" panose="020B0004020202020204" pitchFamily="34" charset="0"/>
                <a:cs typeface="Times New Roman" panose="02020603050405020304" pitchFamily="18" charset="0"/>
              </a:rPr>
              <a:t>: Servers get very hot.  Water cooling is more effective than air cooling</a:t>
            </a:r>
          </a:p>
        </p:txBody>
      </p:sp>
      <p:pic>
        <p:nvPicPr>
          <p:cNvPr id="15" name="Picture 14">
            <a:extLst>
              <a:ext uri="{FF2B5EF4-FFF2-40B4-BE49-F238E27FC236}">
                <a16:creationId xmlns:a16="http://schemas.microsoft.com/office/drawing/2014/main" id="{DE597BAF-FDB1-B5D7-2A3F-7F9A3C2ED608}"/>
              </a:ext>
            </a:extLst>
          </p:cNvPr>
          <p:cNvPicPr>
            <a:picLocks noChangeAspect="1"/>
          </p:cNvPicPr>
          <p:nvPr/>
        </p:nvPicPr>
        <p:blipFill>
          <a:blip r:embed="rId4"/>
          <a:stretch>
            <a:fillRect/>
          </a:stretch>
        </p:blipFill>
        <p:spPr>
          <a:xfrm>
            <a:off x="1253066" y="660738"/>
            <a:ext cx="9685867" cy="1375184"/>
          </a:xfrm>
          <a:prstGeom prst="rect">
            <a:avLst/>
          </a:prstGeom>
        </p:spPr>
      </p:pic>
      <p:sp>
        <p:nvSpPr>
          <p:cNvPr id="17" name="TextBox 16">
            <a:extLst>
              <a:ext uri="{FF2B5EF4-FFF2-40B4-BE49-F238E27FC236}">
                <a16:creationId xmlns:a16="http://schemas.microsoft.com/office/drawing/2014/main" id="{C883060B-A6EB-60FE-BA58-10F2F48992CC}"/>
              </a:ext>
            </a:extLst>
          </p:cNvPr>
          <p:cNvSpPr txBox="1"/>
          <p:nvPr/>
        </p:nvSpPr>
        <p:spPr>
          <a:xfrm>
            <a:off x="1203582" y="4902794"/>
            <a:ext cx="3119873" cy="923330"/>
          </a:xfrm>
          <a:prstGeom prst="rect">
            <a:avLst/>
          </a:prstGeom>
          <a:noFill/>
        </p:spPr>
        <p:txBody>
          <a:bodyPr wrap="square">
            <a:spAutoFit/>
          </a:bodyPr>
          <a:lstStyle/>
          <a:p>
            <a:r>
              <a:rPr lang="en-GB" b="1" dirty="0">
                <a:gradFill flip="none" rotWithShape="1">
                  <a:gsLst>
                    <a:gs pos="0">
                      <a:schemeClr val="accent6">
                        <a:lumMod val="75000"/>
                      </a:schemeClr>
                    </a:gs>
                    <a:gs pos="50000">
                      <a:schemeClr val="tx1">
                        <a:tint val="44500"/>
                        <a:satMod val="160000"/>
                      </a:schemeClr>
                    </a:gs>
                    <a:gs pos="100000">
                      <a:schemeClr val="accent5"/>
                    </a:gs>
                  </a:gsLst>
                  <a:lin ang="0" scaled="1"/>
                  <a:tileRect/>
                </a:gradFill>
                <a:latin typeface="Castellar" panose="020A0402060406010301" pitchFamily="18" charset="0"/>
              </a:rPr>
              <a:t>0100000101010100010011000100000101001110010101000100100101010011</a:t>
            </a:r>
          </a:p>
        </p:txBody>
      </p:sp>
      <p:sp>
        <p:nvSpPr>
          <p:cNvPr id="18" name="Oval 17">
            <a:extLst>
              <a:ext uri="{FF2B5EF4-FFF2-40B4-BE49-F238E27FC236}">
                <a16:creationId xmlns:a16="http://schemas.microsoft.com/office/drawing/2014/main" id="{4068D4B2-12F7-E26D-C435-0BC1521ABD29}"/>
              </a:ext>
            </a:extLst>
          </p:cNvPr>
          <p:cNvSpPr/>
          <p:nvPr/>
        </p:nvSpPr>
        <p:spPr>
          <a:xfrm>
            <a:off x="1078537" y="4803839"/>
            <a:ext cx="1059123" cy="1059123"/>
          </a:xfrm>
          <a:prstGeom prst="ellipse">
            <a:avLst/>
          </a:prstGeom>
          <a:noFill/>
          <a:ln w="38100">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2680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B9E93-2CA6-1A28-0AC8-7BAB9458766E}"/>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56790530-E17D-AD22-891D-B57D1D0A315B}"/>
              </a:ext>
            </a:extLst>
          </p:cNvPr>
          <p:cNvSpPr>
            <a:spLocks noGrp="1"/>
          </p:cNvSpPr>
          <p:nvPr>
            <p:ph type="body" sz="quarter" idx="11"/>
          </p:nvPr>
        </p:nvSpPr>
        <p:spPr>
          <a:xfrm>
            <a:off x="1233405" y="1341000"/>
            <a:ext cx="3613900" cy="1162273"/>
          </a:xfrm>
        </p:spPr>
        <p:txBody>
          <a:bodyPr/>
          <a:lstStyle/>
          <a:p>
            <a:pPr algn="ctr"/>
            <a:r>
              <a:rPr lang="en-GB" sz="4400" b="0" dirty="0">
                <a:latin typeface="Castellar" panose="020A0402060406010301" pitchFamily="18" charset="0"/>
              </a:rPr>
              <a:t>Aim of the game</a:t>
            </a:r>
          </a:p>
        </p:txBody>
      </p:sp>
      <p:sp>
        <p:nvSpPr>
          <p:cNvPr id="9" name="Text Placeholder 8">
            <a:extLst>
              <a:ext uri="{FF2B5EF4-FFF2-40B4-BE49-F238E27FC236}">
                <a16:creationId xmlns:a16="http://schemas.microsoft.com/office/drawing/2014/main" id="{B1832BC6-BF13-CFC5-78FF-217D239F76A7}"/>
              </a:ext>
            </a:extLst>
          </p:cNvPr>
          <p:cNvSpPr>
            <a:spLocks noGrp="1"/>
          </p:cNvSpPr>
          <p:nvPr>
            <p:ph type="body" sz="quarter" idx="13"/>
          </p:nvPr>
        </p:nvSpPr>
        <p:spPr>
          <a:xfrm>
            <a:off x="81783" y="2658129"/>
            <a:ext cx="5917144" cy="3769056"/>
          </a:xfrm>
        </p:spPr>
        <p:txBody>
          <a:bodyPr/>
          <a:lstStyle/>
          <a:p>
            <a:pPr algn="ctr">
              <a:lnSpc>
                <a:spcPct val="150000"/>
              </a:lnSpc>
            </a:pPr>
            <a:r>
              <a:rPr lang="en-GB" sz="2400" dirty="0">
                <a:latin typeface="Bookman Old Style" panose="02050604050505020204" pitchFamily="18" charset="0"/>
              </a:rPr>
              <a:t>Run a data centre business </a:t>
            </a:r>
            <a:br>
              <a:rPr lang="en-GB" sz="2400" dirty="0">
                <a:latin typeface="Bookman Old Style" panose="02050604050505020204" pitchFamily="18" charset="0"/>
              </a:rPr>
            </a:br>
            <a:r>
              <a:rPr lang="en-GB" sz="2400" dirty="0">
                <a:latin typeface="Bookman Old Style" panose="02050604050505020204" pitchFamily="18" charset="0"/>
              </a:rPr>
              <a:t>to digitise and share all the </a:t>
            </a:r>
            <a:br>
              <a:rPr lang="en-GB" sz="2400" dirty="0">
                <a:latin typeface="Bookman Old Style" panose="02050604050505020204" pitchFamily="18" charset="0"/>
              </a:rPr>
            </a:br>
            <a:r>
              <a:rPr lang="en-GB" sz="2400" dirty="0">
                <a:latin typeface="Bookman Old Style" panose="02050604050505020204" pitchFamily="18" charset="0"/>
              </a:rPr>
              <a:t>knowledge of Atlantis.</a:t>
            </a:r>
          </a:p>
          <a:p>
            <a:pPr algn="ctr">
              <a:lnSpc>
                <a:spcPct val="150000"/>
              </a:lnSpc>
            </a:pPr>
            <a:r>
              <a:rPr lang="en-GB" sz="2400" dirty="0">
                <a:latin typeface="Bookman Old Style" panose="02050604050505020204" pitchFamily="18" charset="0"/>
              </a:rPr>
              <a:t>Go from simple websites to</a:t>
            </a:r>
            <a:br>
              <a:rPr lang="en-GB" sz="2400" dirty="0">
                <a:latin typeface="Bookman Old Style" panose="02050604050505020204" pitchFamily="18" charset="0"/>
              </a:rPr>
            </a:br>
            <a:r>
              <a:rPr lang="en-GB" sz="2400" dirty="0">
                <a:latin typeface="Bookman Old Style" panose="02050604050505020204" pitchFamily="18" charset="0"/>
              </a:rPr>
              <a:t>social media to AI services</a:t>
            </a:r>
          </a:p>
          <a:p>
            <a:pPr algn="ctr">
              <a:lnSpc>
                <a:spcPct val="150000"/>
              </a:lnSpc>
            </a:pPr>
            <a:r>
              <a:rPr lang="en-GB" sz="2400" dirty="0">
                <a:latin typeface="Bookman Old Style" panose="02050604050505020204" pitchFamily="18" charset="0"/>
              </a:rPr>
              <a:t>…but don’t let Atlantis fall!</a:t>
            </a:r>
          </a:p>
        </p:txBody>
      </p:sp>
      <p:sp>
        <p:nvSpPr>
          <p:cNvPr id="10" name="Picture Placeholder 9">
            <a:extLst>
              <a:ext uri="{FF2B5EF4-FFF2-40B4-BE49-F238E27FC236}">
                <a16:creationId xmlns:a16="http://schemas.microsoft.com/office/drawing/2014/main" id="{C9660046-7437-AE1F-36EF-A29BF1DEA5AC}"/>
              </a:ext>
            </a:extLst>
          </p:cNvPr>
          <p:cNvSpPr>
            <a:spLocks noGrp="1"/>
          </p:cNvSpPr>
          <p:nvPr>
            <p:ph type="pic" sz="quarter" idx="14"/>
          </p:nvPr>
        </p:nvSpPr>
        <p:spPr/>
      </p:sp>
      <p:pic>
        <p:nvPicPr>
          <p:cNvPr id="15" name="Picture 14">
            <a:extLst>
              <a:ext uri="{FF2B5EF4-FFF2-40B4-BE49-F238E27FC236}">
                <a16:creationId xmlns:a16="http://schemas.microsoft.com/office/drawing/2014/main" id="{516E7D62-5028-A9D9-0C15-977E99287E01}"/>
              </a:ext>
            </a:extLst>
          </p:cNvPr>
          <p:cNvPicPr>
            <a:picLocks noChangeAspect="1"/>
          </p:cNvPicPr>
          <p:nvPr/>
        </p:nvPicPr>
        <p:blipFill>
          <a:blip r:embed="rId3"/>
          <a:stretch>
            <a:fillRect/>
          </a:stretch>
        </p:blipFill>
        <p:spPr>
          <a:xfrm>
            <a:off x="5557384" y="775685"/>
            <a:ext cx="6358844" cy="5561737"/>
          </a:xfrm>
          <a:prstGeom prst="rect">
            <a:avLst/>
          </a:prstGeom>
        </p:spPr>
      </p:pic>
      <p:pic>
        <p:nvPicPr>
          <p:cNvPr id="19" name="Picture 18">
            <a:extLst>
              <a:ext uri="{FF2B5EF4-FFF2-40B4-BE49-F238E27FC236}">
                <a16:creationId xmlns:a16="http://schemas.microsoft.com/office/drawing/2014/main" id="{DE7F3EAF-1B08-F805-6BE3-DE66799285B5}"/>
              </a:ext>
            </a:extLst>
          </p:cNvPr>
          <p:cNvPicPr>
            <a:picLocks noChangeAspect="1"/>
          </p:cNvPicPr>
          <p:nvPr/>
        </p:nvPicPr>
        <p:blipFill>
          <a:blip r:embed="rId4"/>
          <a:stretch>
            <a:fillRect/>
          </a:stretch>
        </p:blipFill>
        <p:spPr>
          <a:xfrm>
            <a:off x="2287905" y="219693"/>
            <a:ext cx="1505829" cy="759975"/>
          </a:xfrm>
          <a:prstGeom prst="rect">
            <a:avLst/>
          </a:prstGeom>
        </p:spPr>
      </p:pic>
    </p:spTree>
    <p:extLst>
      <p:ext uri="{BB962C8B-B14F-4D97-AF65-F5344CB8AC3E}">
        <p14:creationId xmlns:p14="http://schemas.microsoft.com/office/powerpoint/2010/main" val="847659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B9E93-2CA6-1A28-0AC8-7BAB9458766E}"/>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56790530-E17D-AD22-891D-B57D1D0A315B}"/>
              </a:ext>
            </a:extLst>
          </p:cNvPr>
          <p:cNvSpPr>
            <a:spLocks noGrp="1"/>
          </p:cNvSpPr>
          <p:nvPr>
            <p:ph type="body" sz="quarter" idx="11"/>
          </p:nvPr>
        </p:nvSpPr>
        <p:spPr>
          <a:xfrm>
            <a:off x="277322" y="1263045"/>
            <a:ext cx="5554133" cy="667355"/>
          </a:xfrm>
        </p:spPr>
        <p:txBody>
          <a:bodyPr/>
          <a:lstStyle/>
          <a:p>
            <a:pPr algn="ctr"/>
            <a:r>
              <a:rPr lang="en-GB" sz="4400" b="0" dirty="0">
                <a:latin typeface="Castellar" panose="020A0402060406010301" pitchFamily="18" charset="0"/>
              </a:rPr>
              <a:t>HOW TO WIN</a:t>
            </a:r>
          </a:p>
        </p:txBody>
      </p:sp>
      <p:sp>
        <p:nvSpPr>
          <p:cNvPr id="9" name="Text Placeholder 8">
            <a:extLst>
              <a:ext uri="{FF2B5EF4-FFF2-40B4-BE49-F238E27FC236}">
                <a16:creationId xmlns:a16="http://schemas.microsoft.com/office/drawing/2014/main" id="{B1832BC6-BF13-CFC5-78FF-217D239F76A7}"/>
              </a:ext>
            </a:extLst>
          </p:cNvPr>
          <p:cNvSpPr>
            <a:spLocks noGrp="1"/>
          </p:cNvSpPr>
          <p:nvPr>
            <p:ph type="body" sz="quarter" idx="13"/>
          </p:nvPr>
        </p:nvSpPr>
        <p:spPr>
          <a:xfrm>
            <a:off x="520436" y="2407289"/>
            <a:ext cx="5067904" cy="3751605"/>
          </a:xfrm>
        </p:spPr>
        <p:txBody>
          <a:bodyPr/>
          <a:lstStyle/>
          <a:p>
            <a:pPr algn="ctr">
              <a:lnSpc>
                <a:spcPct val="115000"/>
              </a:lnSpc>
              <a:spcAft>
                <a:spcPts val="800"/>
              </a:spcAft>
              <a:buNone/>
            </a:pPr>
            <a:r>
              <a:rPr lang="en-GB" sz="2400" kern="100" dirty="0">
                <a:effectLst/>
                <a:latin typeface="Bookman Old Style" panose="02050604050505020204" pitchFamily="18" charset="0"/>
                <a:ea typeface="Aptos" panose="020B0004020202020204" pitchFamily="34" charset="0"/>
                <a:cs typeface="Times New Roman" panose="02020603050405020304" pitchFamily="18" charset="0"/>
              </a:rPr>
              <a:t>There is no winner of the game! </a:t>
            </a:r>
          </a:p>
          <a:p>
            <a:pPr algn="ctr">
              <a:lnSpc>
                <a:spcPct val="115000"/>
              </a:lnSpc>
              <a:spcAft>
                <a:spcPts val="800"/>
              </a:spcAft>
              <a:buNone/>
            </a:pPr>
            <a:r>
              <a:rPr lang="en-GB" sz="2400" kern="100" dirty="0">
                <a:latin typeface="Bookman Old Style" panose="02050604050505020204" pitchFamily="18" charset="0"/>
                <a:ea typeface="Aptos" panose="020B0004020202020204" pitchFamily="34" charset="0"/>
                <a:cs typeface="Times New Roman" panose="02020603050405020304" pitchFamily="18" charset="0"/>
              </a:rPr>
              <a:t>A</a:t>
            </a:r>
            <a:r>
              <a:rPr lang="en-GB" sz="2400" kern="100" dirty="0">
                <a:effectLst/>
                <a:latin typeface="Bookman Old Style" panose="02050604050505020204" pitchFamily="18" charset="0"/>
                <a:ea typeface="Aptos" panose="020B0004020202020204" pitchFamily="34" charset="0"/>
                <a:cs typeface="Times New Roman" panose="02020603050405020304" pitchFamily="18" charset="0"/>
              </a:rPr>
              <a:t>ll players win if the island survives and all the island’s knowledge is digitised and shared. </a:t>
            </a:r>
          </a:p>
          <a:p>
            <a:pPr algn="ctr">
              <a:lnSpc>
                <a:spcPct val="115000"/>
              </a:lnSpc>
              <a:spcAft>
                <a:spcPts val="800"/>
              </a:spcAft>
              <a:buNone/>
            </a:pPr>
            <a:r>
              <a:rPr lang="en-GB" sz="2400" kern="100" dirty="0">
                <a:effectLst/>
                <a:latin typeface="Bookman Old Style" panose="02050604050505020204" pitchFamily="18" charset="0"/>
                <a:ea typeface="Aptos" panose="020B0004020202020204" pitchFamily="34" charset="0"/>
                <a:cs typeface="Times New Roman" panose="02020603050405020304" pitchFamily="18" charset="0"/>
              </a:rPr>
              <a:t>All players lose if Atlantis falls!</a:t>
            </a:r>
          </a:p>
        </p:txBody>
      </p:sp>
      <p:sp>
        <p:nvSpPr>
          <p:cNvPr id="10" name="Picture Placeholder 9">
            <a:extLst>
              <a:ext uri="{FF2B5EF4-FFF2-40B4-BE49-F238E27FC236}">
                <a16:creationId xmlns:a16="http://schemas.microsoft.com/office/drawing/2014/main" id="{C9660046-7437-AE1F-36EF-A29BF1DEA5AC}"/>
              </a:ext>
            </a:extLst>
          </p:cNvPr>
          <p:cNvSpPr>
            <a:spLocks noGrp="1"/>
          </p:cNvSpPr>
          <p:nvPr>
            <p:ph type="pic" sz="quarter" idx="14"/>
          </p:nvPr>
        </p:nvSpPr>
        <p:spPr/>
      </p:sp>
      <p:pic>
        <p:nvPicPr>
          <p:cNvPr id="15" name="Picture 14">
            <a:extLst>
              <a:ext uri="{FF2B5EF4-FFF2-40B4-BE49-F238E27FC236}">
                <a16:creationId xmlns:a16="http://schemas.microsoft.com/office/drawing/2014/main" id="{516E7D62-5028-A9D9-0C15-977E99287E01}"/>
              </a:ext>
            </a:extLst>
          </p:cNvPr>
          <p:cNvPicPr>
            <a:picLocks noChangeAspect="1"/>
          </p:cNvPicPr>
          <p:nvPr/>
        </p:nvPicPr>
        <p:blipFill>
          <a:blip r:embed="rId3"/>
          <a:stretch>
            <a:fillRect/>
          </a:stretch>
        </p:blipFill>
        <p:spPr>
          <a:xfrm>
            <a:off x="5557384" y="797937"/>
            <a:ext cx="6358844" cy="5561737"/>
          </a:xfrm>
          <a:prstGeom prst="rect">
            <a:avLst/>
          </a:prstGeom>
        </p:spPr>
      </p:pic>
      <p:pic>
        <p:nvPicPr>
          <p:cNvPr id="4" name="Picture 3">
            <a:extLst>
              <a:ext uri="{FF2B5EF4-FFF2-40B4-BE49-F238E27FC236}">
                <a16:creationId xmlns:a16="http://schemas.microsoft.com/office/drawing/2014/main" id="{527D9A0A-ED33-1559-C1FF-585904471985}"/>
              </a:ext>
            </a:extLst>
          </p:cNvPr>
          <p:cNvPicPr>
            <a:picLocks noChangeAspect="1"/>
          </p:cNvPicPr>
          <p:nvPr/>
        </p:nvPicPr>
        <p:blipFill>
          <a:blip r:embed="rId4"/>
          <a:stretch>
            <a:fillRect/>
          </a:stretch>
        </p:blipFill>
        <p:spPr>
          <a:xfrm>
            <a:off x="2287905" y="219693"/>
            <a:ext cx="1505829" cy="759975"/>
          </a:xfrm>
          <a:prstGeom prst="rect">
            <a:avLst/>
          </a:prstGeom>
        </p:spPr>
      </p:pic>
    </p:spTree>
    <p:extLst>
      <p:ext uri="{BB962C8B-B14F-4D97-AF65-F5344CB8AC3E}">
        <p14:creationId xmlns:p14="http://schemas.microsoft.com/office/powerpoint/2010/main" val="3222514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397BD-BD22-5F47-1DD8-2E7E5E7535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F4B941-1422-8F81-6EA3-6B863030D9D1}"/>
              </a:ext>
            </a:extLst>
          </p:cNvPr>
          <p:cNvSpPr>
            <a:spLocks noGrp="1"/>
          </p:cNvSpPr>
          <p:nvPr>
            <p:ph type="title" idx="4294967295"/>
          </p:nvPr>
        </p:nvSpPr>
        <p:spPr>
          <a:xfrm>
            <a:off x="4018308" y="810991"/>
            <a:ext cx="4155383" cy="1607745"/>
          </a:xfrm>
        </p:spPr>
        <p:txBody>
          <a:bodyPr>
            <a:normAutofit/>
          </a:bodyPr>
          <a:lstStyle/>
          <a:p>
            <a:pPr algn="ctr"/>
            <a:r>
              <a:rPr lang="en-GB" dirty="0">
                <a:latin typeface="Castellar" panose="020A0402060406010301" pitchFamily="18" charset="0"/>
              </a:rPr>
              <a:t>Protect the Island</a:t>
            </a:r>
          </a:p>
        </p:txBody>
      </p:sp>
      <p:sp>
        <p:nvSpPr>
          <p:cNvPr id="7" name="Title 1">
            <a:extLst>
              <a:ext uri="{FF2B5EF4-FFF2-40B4-BE49-F238E27FC236}">
                <a16:creationId xmlns:a16="http://schemas.microsoft.com/office/drawing/2014/main" id="{CCEEFD9E-4EBC-1013-EE09-ED256A3CDCD0}"/>
              </a:ext>
            </a:extLst>
          </p:cNvPr>
          <p:cNvSpPr txBox="1">
            <a:spLocks/>
          </p:cNvSpPr>
          <p:nvPr/>
        </p:nvSpPr>
        <p:spPr>
          <a:xfrm>
            <a:off x="2076283" y="2087392"/>
            <a:ext cx="9056174" cy="34945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nSpc>
                <a:spcPct val="115000"/>
              </a:lnSpc>
              <a:spcAft>
                <a:spcPts val="800"/>
              </a:spcAft>
            </a:pPr>
            <a:r>
              <a:rPr lang="en-GB" sz="2800" kern="100" dirty="0">
                <a:effectLst/>
                <a:latin typeface="Bookman Old Style" panose="02050604050505020204" pitchFamily="18" charset="0"/>
                <a:ea typeface="Aptos" panose="020B0004020202020204" pitchFamily="34" charset="0"/>
                <a:cs typeface="Times New Roman" panose="02020603050405020304" pitchFamily="18" charset="0"/>
              </a:rPr>
              <a:t>Try not to use too much </a:t>
            </a:r>
            <a:r>
              <a:rPr lang="en-GB" sz="2800" b="1" kern="100" dirty="0">
                <a:effectLst/>
                <a:latin typeface="Bookman Old Style" panose="02050604050505020204" pitchFamily="18" charset="0"/>
                <a:ea typeface="Aptos" panose="020B0004020202020204" pitchFamily="34" charset="0"/>
                <a:cs typeface="Times New Roman" panose="02020603050405020304" pitchFamily="18" charset="0"/>
              </a:rPr>
              <a:t>water</a:t>
            </a:r>
          </a:p>
          <a:p>
            <a:pPr>
              <a:lnSpc>
                <a:spcPct val="115000"/>
              </a:lnSpc>
              <a:spcAft>
                <a:spcPts val="800"/>
              </a:spcAft>
            </a:pPr>
            <a:endParaRPr lang="en-GB" sz="2800" kern="100" dirty="0">
              <a:effectLst/>
              <a:latin typeface="Bookman Old Style" panose="02050604050505020204" pitchFamily="18" charset="0"/>
              <a:ea typeface="Aptos" panose="020B0004020202020204" pitchFamily="34" charset="0"/>
              <a:cs typeface="Times New Roman" panose="02020603050405020304" pitchFamily="18" charset="0"/>
            </a:endParaRPr>
          </a:p>
          <a:p>
            <a:pPr>
              <a:lnSpc>
                <a:spcPct val="115000"/>
              </a:lnSpc>
              <a:spcAft>
                <a:spcPts val="800"/>
              </a:spcAft>
            </a:pPr>
            <a:r>
              <a:rPr lang="en-GB" sz="2800" kern="100" dirty="0">
                <a:effectLst/>
                <a:latin typeface="Bookman Old Style" panose="02050604050505020204" pitchFamily="18" charset="0"/>
                <a:ea typeface="Aptos" panose="020B0004020202020204" pitchFamily="34" charset="0"/>
                <a:cs typeface="Times New Roman" panose="02020603050405020304" pitchFamily="18" charset="0"/>
              </a:rPr>
              <a:t>Try not to use too much </a:t>
            </a:r>
            <a:r>
              <a:rPr lang="en-GB" sz="2800" b="1" kern="100" dirty="0">
                <a:effectLst/>
                <a:latin typeface="Bookman Old Style" panose="02050604050505020204" pitchFamily="18" charset="0"/>
                <a:ea typeface="Aptos" panose="020B0004020202020204" pitchFamily="34" charset="0"/>
                <a:cs typeface="Times New Roman" panose="02020603050405020304" pitchFamily="18" charset="0"/>
              </a:rPr>
              <a:t>power</a:t>
            </a:r>
          </a:p>
          <a:p>
            <a:pPr>
              <a:lnSpc>
                <a:spcPct val="115000"/>
              </a:lnSpc>
              <a:spcAft>
                <a:spcPts val="800"/>
              </a:spcAft>
            </a:pPr>
            <a:endParaRPr lang="en-GB" sz="2800" kern="100" dirty="0">
              <a:effectLst/>
              <a:latin typeface="Bookman Old Style" panose="02050604050505020204" pitchFamily="18" charset="0"/>
              <a:ea typeface="Aptos" panose="020B0004020202020204" pitchFamily="34" charset="0"/>
              <a:cs typeface="Times New Roman" panose="02020603050405020304" pitchFamily="18" charset="0"/>
            </a:endParaRPr>
          </a:p>
          <a:p>
            <a:pPr>
              <a:lnSpc>
                <a:spcPct val="115000"/>
              </a:lnSpc>
              <a:spcAft>
                <a:spcPts val="800"/>
              </a:spcAft>
            </a:pPr>
            <a:r>
              <a:rPr lang="en-GB" sz="2800" kern="100" dirty="0">
                <a:effectLst/>
                <a:latin typeface="Bookman Old Style" panose="02050604050505020204" pitchFamily="18" charset="0"/>
                <a:ea typeface="Aptos" panose="020B0004020202020204" pitchFamily="34" charset="0"/>
                <a:cs typeface="Times New Roman" panose="02020603050405020304" pitchFamily="18" charset="0"/>
              </a:rPr>
              <a:t>Try to not cause air </a:t>
            </a:r>
            <a:r>
              <a:rPr lang="en-GB" sz="2800" b="1" kern="100" dirty="0">
                <a:effectLst/>
                <a:latin typeface="Bookman Old Style" panose="02050604050505020204" pitchFamily="18" charset="0"/>
                <a:ea typeface="Aptos" panose="020B0004020202020204" pitchFamily="34" charset="0"/>
                <a:cs typeface="Times New Roman" panose="02020603050405020304" pitchFamily="18" charset="0"/>
              </a:rPr>
              <a:t>pollution</a:t>
            </a:r>
            <a:r>
              <a:rPr lang="en-GB" sz="2800" kern="100" dirty="0">
                <a:effectLst/>
                <a:latin typeface="Bookman Old Style" panose="02050604050505020204" pitchFamily="18" charset="0"/>
                <a:ea typeface="Aptos" panose="020B0004020202020204" pitchFamily="34" charset="0"/>
                <a:cs typeface="Times New Roman" panose="02020603050405020304" pitchFamily="18" charset="0"/>
              </a:rPr>
              <a:t> with fossil fuels</a:t>
            </a:r>
          </a:p>
        </p:txBody>
      </p:sp>
      <p:pic>
        <p:nvPicPr>
          <p:cNvPr id="3" name="Picture 2">
            <a:extLst>
              <a:ext uri="{FF2B5EF4-FFF2-40B4-BE49-F238E27FC236}">
                <a16:creationId xmlns:a16="http://schemas.microsoft.com/office/drawing/2014/main" id="{9D9F7529-997F-EBD5-1DE9-C1AC9384E039}"/>
              </a:ext>
            </a:extLst>
          </p:cNvPr>
          <p:cNvPicPr>
            <a:picLocks noChangeAspect="1"/>
          </p:cNvPicPr>
          <p:nvPr/>
        </p:nvPicPr>
        <p:blipFill>
          <a:blip r:embed="rId3"/>
          <a:srcRect l="81567" t="88189" r="13566" b="6019"/>
          <a:stretch/>
        </p:blipFill>
        <p:spPr>
          <a:xfrm>
            <a:off x="709025" y="4680533"/>
            <a:ext cx="1275096" cy="1019758"/>
          </a:xfrm>
          <a:prstGeom prst="rect">
            <a:avLst/>
          </a:prstGeom>
        </p:spPr>
      </p:pic>
      <p:pic>
        <p:nvPicPr>
          <p:cNvPr id="8" name="Picture 7" descr="A black background with a black square&#10;&#10;Description automatically generated with medium confidence">
            <a:extLst>
              <a:ext uri="{FF2B5EF4-FFF2-40B4-BE49-F238E27FC236}">
                <a16:creationId xmlns:a16="http://schemas.microsoft.com/office/drawing/2014/main" id="{B317C5EF-AAA9-0B3A-790B-717B6B17A6EB}"/>
              </a:ext>
            </a:extLst>
          </p:cNvPr>
          <p:cNvPicPr>
            <a:picLocks noChangeAspect="1"/>
          </p:cNvPicPr>
          <p:nvPr/>
        </p:nvPicPr>
        <p:blipFill>
          <a:blip r:embed="rId4"/>
          <a:srcRect l="22950" t="15862" r="21647" b="28583"/>
          <a:stretch/>
        </p:blipFill>
        <p:spPr>
          <a:xfrm>
            <a:off x="922636" y="2205639"/>
            <a:ext cx="892391" cy="894861"/>
          </a:xfrm>
          <a:prstGeom prst="rect">
            <a:avLst/>
          </a:prstGeom>
        </p:spPr>
      </p:pic>
      <p:grpSp>
        <p:nvGrpSpPr>
          <p:cNvPr id="12" name="Group 11">
            <a:extLst>
              <a:ext uri="{FF2B5EF4-FFF2-40B4-BE49-F238E27FC236}">
                <a16:creationId xmlns:a16="http://schemas.microsoft.com/office/drawing/2014/main" id="{D07508C5-2568-B944-B604-AE5DE5722ACE}"/>
              </a:ext>
            </a:extLst>
          </p:cNvPr>
          <p:cNvGrpSpPr/>
          <p:nvPr/>
        </p:nvGrpSpPr>
        <p:grpSpPr>
          <a:xfrm>
            <a:off x="970447" y="3429000"/>
            <a:ext cx="815302" cy="1018206"/>
            <a:chOff x="10014746" y="2681001"/>
            <a:chExt cx="815302" cy="1018206"/>
          </a:xfrm>
        </p:grpSpPr>
        <p:sp>
          <p:nvSpPr>
            <p:cNvPr id="11" name="Oval 10">
              <a:extLst>
                <a:ext uri="{FF2B5EF4-FFF2-40B4-BE49-F238E27FC236}">
                  <a16:creationId xmlns:a16="http://schemas.microsoft.com/office/drawing/2014/main" id="{45807827-5F1D-4A92-4212-9D68944D01C9}"/>
                </a:ext>
              </a:extLst>
            </p:cNvPr>
            <p:cNvSpPr/>
            <p:nvPr/>
          </p:nvSpPr>
          <p:spPr>
            <a:xfrm>
              <a:off x="10014746" y="2782453"/>
              <a:ext cx="815302" cy="815302"/>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A black background with a black square&#10;&#10;Description automatically generated with medium confidence">
              <a:extLst>
                <a:ext uri="{FF2B5EF4-FFF2-40B4-BE49-F238E27FC236}">
                  <a16:creationId xmlns:a16="http://schemas.microsoft.com/office/drawing/2014/main" id="{FDF9751C-4BFB-DEE2-11F7-8FBFEA9661F2}"/>
                </a:ext>
              </a:extLst>
            </p:cNvPr>
            <p:cNvPicPr>
              <a:picLocks noChangeAspect="1"/>
            </p:cNvPicPr>
            <p:nvPr/>
          </p:nvPicPr>
          <p:blipFill>
            <a:blip r:embed="rId5"/>
            <a:srcRect l="21740" r="21069" b="13459"/>
            <a:stretch/>
          </p:blipFill>
          <p:spPr>
            <a:xfrm>
              <a:off x="10115717" y="2681001"/>
              <a:ext cx="613361" cy="1018206"/>
            </a:xfrm>
            <a:prstGeom prst="rect">
              <a:avLst/>
            </a:prstGeom>
          </p:spPr>
        </p:pic>
      </p:grpSp>
    </p:spTree>
    <p:extLst>
      <p:ext uri="{BB962C8B-B14F-4D97-AF65-F5344CB8AC3E}">
        <p14:creationId xmlns:p14="http://schemas.microsoft.com/office/powerpoint/2010/main" val="3448554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F346B-814A-C99A-5D03-6544ED7E8C94}"/>
            </a:ext>
          </a:extLst>
        </p:cNvPr>
        <p:cNvGrpSpPr/>
        <p:nvPr/>
      </p:nvGrpSpPr>
      <p:grpSpPr>
        <a:xfrm>
          <a:off x="0" y="0"/>
          <a:ext cx="0" cy="0"/>
          <a:chOff x="0" y="0"/>
          <a:chExt cx="0" cy="0"/>
        </a:xfrm>
      </p:grpSpPr>
      <p:pic>
        <p:nvPicPr>
          <p:cNvPr id="54" name="Picture 53">
            <a:extLst>
              <a:ext uri="{FF2B5EF4-FFF2-40B4-BE49-F238E27FC236}">
                <a16:creationId xmlns:a16="http://schemas.microsoft.com/office/drawing/2014/main" id="{9F799B11-C045-AE58-1BAB-527E9CEA698D}"/>
              </a:ext>
            </a:extLst>
          </p:cNvPr>
          <p:cNvPicPr>
            <a:picLocks noChangeAspect="1"/>
          </p:cNvPicPr>
          <p:nvPr/>
        </p:nvPicPr>
        <p:blipFill>
          <a:blip r:embed="rId2"/>
          <a:stretch>
            <a:fillRect/>
          </a:stretch>
        </p:blipFill>
        <p:spPr>
          <a:xfrm>
            <a:off x="8314399" y="3752004"/>
            <a:ext cx="2636103" cy="1864455"/>
          </a:xfrm>
          <a:prstGeom prst="rect">
            <a:avLst/>
          </a:prstGeom>
        </p:spPr>
      </p:pic>
      <p:pic>
        <p:nvPicPr>
          <p:cNvPr id="3" name="Picture 2">
            <a:extLst>
              <a:ext uri="{FF2B5EF4-FFF2-40B4-BE49-F238E27FC236}">
                <a16:creationId xmlns:a16="http://schemas.microsoft.com/office/drawing/2014/main" id="{BD572082-A63B-2185-8C84-A15B35166CEE}"/>
              </a:ext>
            </a:extLst>
          </p:cNvPr>
          <p:cNvPicPr>
            <a:picLocks noChangeAspect="1"/>
          </p:cNvPicPr>
          <p:nvPr/>
        </p:nvPicPr>
        <p:blipFill>
          <a:blip r:embed="rId2"/>
          <a:stretch>
            <a:fillRect/>
          </a:stretch>
        </p:blipFill>
        <p:spPr>
          <a:xfrm>
            <a:off x="4825108" y="3868671"/>
            <a:ext cx="2636103" cy="1864455"/>
          </a:xfrm>
          <a:prstGeom prst="rect">
            <a:avLst/>
          </a:prstGeom>
        </p:spPr>
      </p:pic>
      <p:sp>
        <p:nvSpPr>
          <p:cNvPr id="2" name="Title 1">
            <a:extLst>
              <a:ext uri="{FF2B5EF4-FFF2-40B4-BE49-F238E27FC236}">
                <a16:creationId xmlns:a16="http://schemas.microsoft.com/office/drawing/2014/main" id="{2DE67991-5759-59E5-E7A9-9181EED92341}"/>
              </a:ext>
            </a:extLst>
          </p:cNvPr>
          <p:cNvSpPr>
            <a:spLocks noGrp="1"/>
          </p:cNvSpPr>
          <p:nvPr>
            <p:ph type="title" idx="4294967295"/>
          </p:nvPr>
        </p:nvSpPr>
        <p:spPr>
          <a:xfrm>
            <a:off x="3277365" y="911302"/>
            <a:ext cx="2343619" cy="836092"/>
          </a:xfrm>
        </p:spPr>
        <p:txBody>
          <a:bodyPr>
            <a:normAutofit/>
          </a:bodyPr>
          <a:lstStyle/>
          <a:p>
            <a:pPr algn="ctr"/>
            <a:r>
              <a:rPr lang="en-GB" dirty="0">
                <a:latin typeface="Castellar" panose="020A0402060406010301" pitchFamily="18" charset="0"/>
              </a:rPr>
              <a:t>Setup</a:t>
            </a:r>
          </a:p>
        </p:txBody>
      </p:sp>
      <p:sp>
        <p:nvSpPr>
          <p:cNvPr id="7" name="Title 1">
            <a:extLst>
              <a:ext uri="{FF2B5EF4-FFF2-40B4-BE49-F238E27FC236}">
                <a16:creationId xmlns:a16="http://schemas.microsoft.com/office/drawing/2014/main" id="{03F08C40-8DF2-0E33-95AE-64A7816656EA}"/>
              </a:ext>
            </a:extLst>
          </p:cNvPr>
          <p:cNvSpPr txBox="1">
            <a:spLocks/>
          </p:cNvSpPr>
          <p:nvPr/>
        </p:nvSpPr>
        <p:spPr>
          <a:xfrm>
            <a:off x="1437139" y="1588415"/>
            <a:ext cx="6024072" cy="15720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000" dirty="0">
                <a:latin typeface="Bookman Old Style" panose="02050604050505020204" pitchFamily="18" charset="0"/>
              </a:rPr>
              <a:t>Each player gets a board with their </a:t>
            </a:r>
            <a:br>
              <a:rPr lang="en-GB" sz="2000" dirty="0">
                <a:latin typeface="Bookman Old Style" panose="02050604050505020204" pitchFamily="18" charset="0"/>
              </a:rPr>
            </a:br>
            <a:r>
              <a:rPr lang="en-GB" sz="2000" dirty="0">
                <a:latin typeface="Bookman Old Style" panose="02050604050505020204" pitchFamily="18" charset="0"/>
              </a:rPr>
              <a:t>data centre, servers and bank.</a:t>
            </a:r>
          </a:p>
          <a:p>
            <a:pPr algn="ctr">
              <a:lnSpc>
                <a:spcPct val="150000"/>
              </a:lnSpc>
            </a:pPr>
            <a:r>
              <a:rPr lang="en-GB" sz="2000" dirty="0">
                <a:latin typeface="Bookman Old Style" panose="02050604050505020204" pitchFamily="18" charset="0"/>
              </a:rPr>
              <a:t>You will need a pen and some dice.</a:t>
            </a:r>
          </a:p>
        </p:txBody>
      </p:sp>
      <p:pic>
        <p:nvPicPr>
          <p:cNvPr id="31" name="Picture 30">
            <a:extLst>
              <a:ext uri="{FF2B5EF4-FFF2-40B4-BE49-F238E27FC236}">
                <a16:creationId xmlns:a16="http://schemas.microsoft.com/office/drawing/2014/main" id="{FB04A6C5-412C-F430-FAF1-B1388D7F80F9}"/>
              </a:ext>
            </a:extLst>
          </p:cNvPr>
          <p:cNvPicPr>
            <a:picLocks noChangeAspect="1"/>
          </p:cNvPicPr>
          <p:nvPr/>
        </p:nvPicPr>
        <p:blipFill>
          <a:blip r:embed="rId3"/>
          <a:stretch>
            <a:fillRect/>
          </a:stretch>
        </p:blipFill>
        <p:spPr>
          <a:xfrm rot="21301759">
            <a:off x="9107273" y="4128107"/>
            <a:ext cx="236948" cy="1838143"/>
          </a:xfrm>
          <a:prstGeom prst="rect">
            <a:avLst/>
          </a:prstGeom>
        </p:spPr>
      </p:pic>
      <p:pic>
        <p:nvPicPr>
          <p:cNvPr id="45" name="Picture 44">
            <a:extLst>
              <a:ext uri="{FF2B5EF4-FFF2-40B4-BE49-F238E27FC236}">
                <a16:creationId xmlns:a16="http://schemas.microsoft.com/office/drawing/2014/main" id="{AD485B4B-24F4-D5F4-F3DB-642DDE3035E7}"/>
              </a:ext>
            </a:extLst>
          </p:cNvPr>
          <p:cNvPicPr>
            <a:picLocks noChangeAspect="1"/>
          </p:cNvPicPr>
          <p:nvPr/>
        </p:nvPicPr>
        <p:blipFill>
          <a:blip r:embed="rId4"/>
          <a:stretch>
            <a:fillRect/>
          </a:stretch>
        </p:blipFill>
        <p:spPr>
          <a:xfrm rot="383472">
            <a:off x="703308" y="3919041"/>
            <a:ext cx="251309" cy="1838143"/>
          </a:xfrm>
          <a:prstGeom prst="rect">
            <a:avLst/>
          </a:prstGeom>
        </p:spPr>
      </p:pic>
      <p:pic>
        <p:nvPicPr>
          <p:cNvPr id="47" name="Picture 46">
            <a:extLst>
              <a:ext uri="{FF2B5EF4-FFF2-40B4-BE49-F238E27FC236}">
                <a16:creationId xmlns:a16="http://schemas.microsoft.com/office/drawing/2014/main" id="{83B3809D-9249-47A9-BB6A-19CF353C4EDB}"/>
              </a:ext>
            </a:extLst>
          </p:cNvPr>
          <p:cNvPicPr>
            <a:picLocks noChangeAspect="1"/>
          </p:cNvPicPr>
          <p:nvPr/>
        </p:nvPicPr>
        <p:blipFill>
          <a:blip r:embed="rId5"/>
          <a:stretch>
            <a:fillRect/>
          </a:stretch>
        </p:blipFill>
        <p:spPr>
          <a:xfrm rot="21296967">
            <a:off x="11311022" y="939434"/>
            <a:ext cx="238743" cy="1838143"/>
          </a:xfrm>
          <a:prstGeom prst="rect">
            <a:avLst/>
          </a:prstGeom>
        </p:spPr>
      </p:pic>
      <p:pic>
        <p:nvPicPr>
          <p:cNvPr id="51" name="Picture 50">
            <a:extLst>
              <a:ext uri="{FF2B5EF4-FFF2-40B4-BE49-F238E27FC236}">
                <a16:creationId xmlns:a16="http://schemas.microsoft.com/office/drawing/2014/main" id="{64E19D61-2186-5607-2EA2-F5486DA69BA4}"/>
              </a:ext>
            </a:extLst>
          </p:cNvPr>
          <p:cNvPicPr>
            <a:picLocks noChangeAspect="1"/>
          </p:cNvPicPr>
          <p:nvPr/>
        </p:nvPicPr>
        <p:blipFill>
          <a:blip r:embed="rId2"/>
          <a:stretch>
            <a:fillRect/>
          </a:stretch>
        </p:blipFill>
        <p:spPr>
          <a:xfrm>
            <a:off x="8427446" y="1285853"/>
            <a:ext cx="2636103" cy="1864455"/>
          </a:xfrm>
          <a:prstGeom prst="rect">
            <a:avLst/>
          </a:prstGeom>
        </p:spPr>
      </p:pic>
      <p:pic>
        <p:nvPicPr>
          <p:cNvPr id="60" name="Picture 59">
            <a:extLst>
              <a:ext uri="{FF2B5EF4-FFF2-40B4-BE49-F238E27FC236}">
                <a16:creationId xmlns:a16="http://schemas.microsoft.com/office/drawing/2014/main" id="{C0E890B5-57A6-890F-A678-E965E2AB6C00}"/>
              </a:ext>
            </a:extLst>
          </p:cNvPr>
          <p:cNvPicPr>
            <a:picLocks noChangeAspect="1"/>
          </p:cNvPicPr>
          <p:nvPr/>
        </p:nvPicPr>
        <p:blipFill>
          <a:blip r:embed="rId6"/>
          <a:stretch>
            <a:fillRect/>
          </a:stretch>
        </p:blipFill>
        <p:spPr>
          <a:xfrm>
            <a:off x="7394682" y="815574"/>
            <a:ext cx="1283787" cy="940557"/>
          </a:xfrm>
          <a:prstGeom prst="rect">
            <a:avLst/>
          </a:prstGeom>
        </p:spPr>
      </p:pic>
      <p:pic>
        <p:nvPicPr>
          <p:cNvPr id="64" name="Picture 63">
            <a:extLst>
              <a:ext uri="{FF2B5EF4-FFF2-40B4-BE49-F238E27FC236}">
                <a16:creationId xmlns:a16="http://schemas.microsoft.com/office/drawing/2014/main" id="{5F80B7BF-3406-C1CE-00DB-1E4181D6EF01}"/>
              </a:ext>
            </a:extLst>
          </p:cNvPr>
          <p:cNvPicPr>
            <a:picLocks noChangeAspect="1"/>
          </p:cNvPicPr>
          <p:nvPr/>
        </p:nvPicPr>
        <p:blipFill>
          <a:blip r:embed="rId7"/>
          <a:stretch>
            <a:fillRect/>
          </a:stretch>
        </p:blipFill>
        <p:spPr>
          <a:xfrm rot="20989950">
            <a:off x="6133044" y="5604387"/>
            <a:ext cx="417695" cy="456854"/>
          </a:xfrm>
          <a:prstGeom prst="rect">
            <a:avLst/>
          </a:prstGeom>
        </p:spPr>
      </p:pic>
      <p:pic>
        <p:nvPicPr>
          <p:cNvPr id="66" name="Picture 65">
            <a:extLst>
              <a:ext uri="{FF2B5EF4-FFF2-40B4-BE49-F238E27FC236}">
                <a16:creationId xmlns:a16="http://schemas.microsoft.com/office/drawing/2014/main" id="{628CD8C1-9F5F-F41C-8230-20F34B36936A}"/>
              </a:ext>
            </a:extLst>
          </p:cNvPr>
          <p:cNvPicPr>
            <a:picLocks noChangeAspect="1"/>
          </p:cNvPicPr>
          <p:nvPr/>
        </p:nvPicPr>
        <p:blipFill>
          <a:blip r:embed="rId8"/>
          <a:stretch>
            <a:fillRect/>
          </a:stretch>
        </p:blipFill>
        <p:spPr>
          <a:xfrm>
            <a:off x="5587841" y="5235812"/>
            <a:ext cx="419711" cy="521372"/>
          </a:xfrm>
          <a:prstGeom prst="rect">
            <a:avLst/>
          </a:prstGeom>
        </p:spPr>
      </p:pic>
      <p:pic>
        <p:nvPicPr>
          <p:cNvPr id="72" name="Picture 71">
            <a:extLst>
              <a:ext uri="{FF2B5EF4-FFF2-40B4-BE49-F238E27FC236}">
                <a16:creationId xmlns:a16="http://schemas.microsoft.com/office/drawing/2014/main" id="{93FA998B-0640-4038-1B2F-511BE86D3917}"/>
              </a:ext>
            </a:extLst>
          </p:cNvPr>
          <p:cNvPicPr>
            <a:picLocks noChangeAspect="1"/>
          </p:cNvPicPr>
          <p:nvPr/>
        </p:nvPicPr>
        <p:blipFill>
          <a:blip r:embed="rId9"/>
          <a:stretch>
            <a:fillRect/>
          </a:stretch>
        </p:blipFill>
        <p:spPr>
          <a:xfrm>
            <a:off x="10532421" y="4955395"/>
            <a:ext cx="1062256" cy="1049593"/>
          </a:xfrm>
          <a:prstGeom prst="rect">
            <a:avLst/>
          </a:prstGeom>
        </p:spPr>
      </p:pic>
      <p:pic>
        <p:nvPicPr>
          <p:cNvPr id="4" name="Picture 3">
            <a:extLst>
              <a:ext uri="{FF2B5EF4-FFF2-40B4-BE49-F238E27FC236}">
                <a16:creationId xmlns:a16="http://schemas.microsoft.com/office/drawing/2014/main" id="{CF8B47BD-2FEA-B081-A166-CDB15FCF8184}"/>
              </a:ext>
            </a:extLst>
          </p:cNvPr>
          <p:cNvPicPr>
            <a:picLocks noChangeAspect="1"/>
          </p:cNvPicPr>
          <p:nvPr/>
        </p:nvPicPr>
        <p:blipFill>
          <a:blip r:embed="rId2"/>
          <a:stretch>
            <a:fillRect/>
          </a:stretch>
        </p:blipFill>
        <p:spPr>
          <a:xfrm>
            <a:off x="1163955" y="3487919"/>
            <a:ext cx="2636103" cy="1864455"/>
          </a:xfrm>
          <a:prstGeom prst="rect">
            <a:avLst/>
          </a:prstGeom>
        </p:spPr>
      </p:pic>
      <p:pic>
        <p:nvPicPr>
          <p:cNvPr id="68" name="Picture 67">
            <a:extLst>
              <a:ext uri="{FF2B5EF4-FFF2-40B4-BE49-F238E27FC236}">
                <a16:creationId xmlns:a16="http://schemas.microsoft.com/office/drawing/2014/main" id="{064BC603-7578-8C45-7EB8-8ED62ABDCBA6}"/>
              </a:ext>
            </a:extLst>
          </p:cNvPr>
          <p:cNvPicPr>
            <a:picLocks noChangeAspect="1"/>
          </p:cNvPicPr>
          <p:nvPr/>
        </p:nvPicPr>
        <p:blipFill>
          <a:blip r:embed="rId10"/>
          <a:stretch>
            <a:fillRect/>
          </a:stretch>
        </p:blipFill>
        <p:spPr>
          <a:xfrm>
            <a:off x="1420721" y="4955395"/>
            <a:ext cx="969350" cy="940557"/>
          </a:xfrm>
          <a:prstGeom prst="rect">
            <a:avLst/>
          </a:prstGeom>
        </p:spPr>
      </p:pic>
      <p:pic>
        <p:nvPicPr>
          <p:cNvPr id="58" name="Picture 57">
            <a:extLst>
              <a:ext uri="{FF2B5EF4-FFF2-40B4-BE49-F238E27FC236}">
                <a16:creationId xmlns:a16="http://schemas.microsoft.com/office/drawing/2014/main" id="{D95AD8EF-B2B4-6EEF-997C-26C56A5CEA2F}"/>
              </a:ext>
            </a:extLst>
          </p:cNvPr>
          <p:cNvPicPr>
            <a:picLocks noChangeAspect="1"/>
          </p:cNvPicPr>
          <p:nvPr/>
        </p:nvPicPr>
        <p:blipFill>
          <a:blip r:embed="rId11"/>
          <a:stretch>
            <a:fillRect/>
          </a:stretch>
        </p:blipFill>
        <p:spPr>
          <a:xfrm rot="1834285">
            <a:off x="4837373" y="4128108"/>
            <a:ext cx="268472" cy="1838143"/>
          </a:xfrm>
          <a:prstGeom prst="rect">
            <a:avLst/>
          </a:prstGeom>
        </p:spPr>
      </p:pic>
    </p:spTree>
    <p:extLst>
      <p:ext uri="{BB962C8B-B14F-4D97-AF65-F5344CB8AC3E}">
        <p14:creationId xmlns:p14="http://schemas.microsoft.com/office/powerpoint/2010/main" val="3493491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F346B-814A-C99A-5D03-6544ED7E8C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E67991-5759-59E5-E7A9-9181EED92341}"/>
              </a:ext>
            </a:extLst>
          </p:cNvPr>
          <p:cNvSpPr>
            <a:spLocks noGrp="1"/>
          </p:cNvSpPr>
          <p:nvPr>
            <p:ph type="title" idx="4294967295"/>
          </p:nvPr>
        </p:nvSpPr>
        <p:spPr>
          <a:xfrm>
            <a:off x="4924190" y="787838"/>
            <a:ext cx="2343619" cy="836092"/>
          </a:xfrm>
        </p:spPr>
        <p:txBody>
          <a:bodyPr>
            <a:normAutofit/>
          </a:bodyPr>
          <a:lstStyle/>
          <a:p>
            <a:pPr algn="ctr"/>
            <a:r>
              <a:rPr lang="en-GB" dirty="0">
                <a:latin typeface="Castellar" panose="020A0402060406010301" pitchFamily="18" charset="0"/>
              </a:rPr>
              <a:t>Setup</a:t>
            </a:r>
          </a:p>
        </p:txBody>
      </p:sp>
      <p:sp>
        <p:nvSpPr>
          <p:cNvPr id="7" name="Title 1">
            <a:extLst>
              <a:ext uri="{FF2B5EF4-FFF2-40B4-BE49-F238E27FC236}">
                <a16:creationId xmlns:a16="http://schemas.microsoft.com/office/drawing/2014/main" id="{03F08C40-8DF2-0E33-95AE-64A7816656EA}"/>
              </a:ext>
            </a:extLst>
          </p:cNvPr>
          <p:cNvSpPr txBox="1">
            <a:spLocks/>
          </p:cNvSpPr>
          <p:nvPr/>
        </p:nvSpPr>
        <p:spPr>
          <a:xfrm>
            <a:off x="2426291" y="1260546"/>
            <a:ext cx="7339418" cy="111184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000" dirty="0">
                <a:latin typeface="Bookman Old Style" panose="02050604050505020204" pitchFamily="18" charset="0"/>
              </a:rPr>
              <a:t>Put the island power grid in the middle, with the reservoir water level, two water dice and Poseidon’s Chance. </a:t>
            </a:r>
          </a:p>
        </p:txBody>
      </p:sp>
      <p:pic>
        <p:nvPicPr>
          <p:cNvPr id="49" name="Picture 48">
            <a:extLst>
              <a:ext uri="{FF2B5EF4-FFF2-40B4-BE49-F238E27FC236}">
                <a16:creationId xmlns:a16="http://schemas.microsoft.com/office/drawing/2014/main" id="{20528734-7A80-A1B8-DA95-0CAA60988A78}"/>
              </a:ext>
            </a:extLst>
          </p:cNvPr>
          <p:cNvPicPr>
            <a:picLocks noChangeAspect="1"/>
          </p:cNvPicPr>
          <p:nvPr/>
        </p:nvPicPr>
        <p:blipFill>
          <a:blip r:embed="rId2"/>
          <a:stretch>
            <a:fillRect/>
          </a:stretch>
        </p:blipFill>
        <p:spPr>
          <a:xfrm>
            <a:off x="4020809" y="2578910"/>
            <a:ext cx="3956507" cy="2795007"/>
          </a:xfrm>
          <a:prstGeom prst="rect">
            <a:avLst/>
          </a:prstGeom>
        </p:spPr>
      </p:pic>
      <p:pic>
        <p:nvPicPr>
          <p:cNvPr id="56" name="Picture 55">
            <a:extLst>
              <a:ext uri="{FF2B5EF4-FFF2-40B4-BE49-F238E27FC236}">
                <a16:creationId xmlns:a16="http://schemas.microsoft.com/office/drawing/2014/main" id="{E79D6134-D766-B88D-583B-AB2FB845DC7A}"/>
              </a:ext>
            </a:extLst>
          </p:cNvPr>
          <p:cNvPicPr>
            <a:picLocks noChangeAspect="1"/>
          </p:cNvPicPr>
          <p:nvPr/>
        </p:nvPicPr>
        <p:blipFill>
          <a:blip r:embed="rId3"/>
          <a:stretch>
            <a:fillRect/>
          </a:stretch>
        </p:blipFill>
        <p:spPr>
          <a:xfrm>
            <a:off x="2463518" y="2535205"/>
            <a:ext cx="1076911" cy="3062249"/>
          </a:xfrm>
          <a:prstGeom prst="rect">
            <a:avLst/>
          </a:prstGeom>
        </p:spPr>
      </p:pic>
      <p:pic>
        <p:nvPicPr>
          <p:cNvPr id="70" name="Picture 69">
            <a:extLst>
              <a:ext uri="{FF2B5EF4-FFF2-40B4-BE49-F238E27FC236}">
                <a16:creationId xmlns:a16="http://schemas.microsoft.com/office/drawing/2014/main" id="{50475215-CD39-E607-437D-649D155EF525}"/>
              </a:ext>
            </a:extLst>
          </p:cNvPr>
          <p:cNvPicPr>
            <a:picLocks noChangeAspect="1"/>
          </p:cNvPicPr>
          <p:nvPr/>
        </p:nvPicPr>
        <p:blipFill>
          <a:blip r:embed="rId4"/>
          <a:stretch>
            <a:fillRect/>
          </a:stretch>
        </p:blipFill>
        <p:spPr>
          <a:xfrm>
            <a:off x="9522011" y="4318898"/>
            <a:ext cx="1057127" cy="585466"/>
          </a:xfrm>
          <a:prstGeom prst="rect">
            <a:avLst/>
          </a:prstGeom>
        </p:spPr>
      </p:pic>
      <p:pic>
        <p:nvPicPr>
          <p:cNvPr id="4" name="Picture 3">
            <a:extLst>
              <a:ext uri="{FF2B5EF4-FFF2-40B4-BE49-F238E27FC236}">
                <a16:creationId xmlns:a16="http://schemas.microsoft.com/office/drawing/2014/main" id="{3D08FDC1-5B83-CD5A-F41A-FA05CD869084}"/>
              </a:ext>
            </a:extLst>
          </p:cNvPr>
          <p:cNvPicPr>
            <a:picLocks noChangeAspect="1"/>
          </p:cNvPicPr>
          <p:nvPr/>
        </p:nvPicPr>
        <p:blipFill>
          <a:blip r:embed="rId5"/>
          <a:stretch>
            <a:fillRect/>
          </a:stretch>
        </p:blipFill>
        <p:spPr>
          <a:xfrm>
            <a:off x="8394634" y="2535205"/>
            <a:ext cx="1375162" cy="3178456"/>
          </a:xfrm>
          <a:prstGeom prst="rect">
            <a:avLst/>
          </a:prstGeom>
        </p:spPr>
      </p:pic>
    </p:spTree>
    <p:extLst>
      <p:ext uri="{BB962C8B-B14F-4D97-AF65-F5344CB8AC3E}">
        <p14:creationId xmlns:p14="http://schemas.microsoft.com/office/powerpoint/2010/main" val="2658172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04DCC-1CD5-0507-83C2-34E06732605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1D3780C-8107-E272-9545-4486D1F30B0E}"/>
              </a:ext>
            </a:extLst>
          </p:cNvPr>
          <p:cNvPicPr>
            <a:picLocks noChangeAspect="1"/>
          </p:cNvPicPr>
          <p:nvPr/>
        </p:nvPicPr>
        <p:blipFill>
          <a:blip r:embed="rId3"/>
          <a:stretch>
            <a:fillRect/>
          </a:stretch>
        </p:blipFill>
        <p:spPr>
          <a:xfrm>
            <a:off x="8249808" y="182685"/>
            <a:ext cx="3605600" cy="6511132"/>
          </a:xfrm>
          <a:prstGeom prst="rect">
            <a:avLst/>
          </a:prstGeom>
        </p:spPr>
      </p:pic>
      <p:sp>
        <p:nvSpPr>
          <p:cNvPr id="2" name="Title 1">
            <a:extLst>
              <a:ext uri="{FF2B5EF4-FFF2-40B4-BE49-F238E27FC236}">
                <a16:creationId xmlns:a16="http://schemas.microsoft.com/office/drawing/2014/main" id="{539E41C5-E1F4-E3C7-5C23-7D4AA6B8C2EF}"/>
              </a:ext>
            </a:extLst>
          </p:cNvPr>
          <p:cNvSpPr>
            <a:spLocks noGrp="1"/>
          </p:cNvSpPr>
          <p:nvPr>
            <p:ph type="title" idx="4294967295"/>
          </p:nvPr>
        </p:nvSpPr>
        <p:spPr>
          <a:xfrm>
            <a:off x="1393076" y="675099"/>
            <a:ext cx="6024074" cy="2055813"/>
          </a:xfrm>
        </p:spPr>
        <p:txBody>
          <a:bodyPr>
            <a:normAutofit/>
          </a:bodyPr>
          <a:lstStyle/>
          <a:p>
            <a:pPr algn="ctr"/>
            <a:r>
              <a:rPr lang="en-GB" dirty="0">
                <a:latin typeface="Castellar" panose="020A0402060406010301" pitchFamily="18" charset="0"/>
              </a:rPr>
              <a:t>Choose your first server</a:t>
            </a:r>
          </a:p>
        </p:txBody>
      </p:sp>
      <p:sp>
        <p:nvSpPr>
          <p:cNvPr id="7" name="Title 1">
            <a:extLst>
              <a:ext uri="{FF2B5EF4-FFF2-40B4-BE49-F238E27FC236}">
                <a16:creationId xmlns:a16="http://schemas.microsoft.com/office/drawing/2014/main" id="{6AB21511-E9F2-6218-5667-B9924C1B4200}"/>
              </a:ext>
            </a:extLst>
          </p:cNvPr>
          <p:cNvSpPr txBox="1">
            <a:spLocks/>
          </p:cNvSpPr>
          <p:nvPr/>
        </p:nvSpPr>
        <p:spPr>
          <a:xfrm>
            <a:off x="1382980" y="3501771"/>
            <a:ext cx="6024073" cy="1144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Draw a line around your server </a:t>
            </a:r>
            <a:br>
              <a:rPr lang="en-GB" sz="2400" dirty="0">
                <a:latin typeface="Bookman Old Style" panose="02050604050505020204" pitchFamily="18" charset="0"/>
              </a:rPr>
            </a:br>
            <a:r>
              <a:rPr lang="en-GB" sz="2400" dirty="0">
                <a:latin typeface="Bookman Old Style" panose="02050604050505020204" pitchFamily="18" charset="0"/>
              </a:rPr>
              <a:t>to show it’s been bought</a:t>
            </a:r>
          </a:p>
        </p:txBody>
      </p:sp>
      <p:sp>
        <p:nvSpPr>
          <p:cNvPr id="8" name="Title 1">
            <a:extLst>
              <a:ext uri="{FF2B5EF4-FFF2-40B4-BE49-F238E27FC236}">
                <a16:creationId xmlns:a16="http://schemas.microsoft.com/office/drawing/2014/main" id="{EA696AFF-3814-A223-3584-62D31F857C4C}"/>
              </a:ext>
            </a:extLst>
          </p:cNvPr>
          <p:cNvSpPr txBox="1">
            <a:spLocks/>
          </p:cNvSpPr>
          <p:nvPr/>
        </p:nvSpPr>
        <p:spPr>
          <a:xfrm>
            <a:off x="1598347" y="4891549"/>
            <a:ext cx="5593337" cy="88660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1800" dirty="0">
                <a:latin typeface="Bookman Old Style" panose="02050604050505020204" pitchFamily="18" charset="0"/>
              </a:rPr>
              <a:t>It doesn’t matter which one you choose, but you might want to be different from other players</a:t>
            </a:r>
          </a:p>
        </p:txBody>
      </p:sp>
      <p:pic>
        <p:nvPicPr>
          <p:cNvPr id="3" name="Picture 2">
            <a:extLst>
              <a:ext uri="{FF2B5EF4-FFF2-40B4-BE49-F238E27FC236}">
                <a16:creationId xmlns:a16="http://schemas.microsoft.com/office/drawing/2014/main" id="{316EDDF4-BFB0-7C49-8005-5BBF0EC99860}"/>
              </a:ext>
            </a:extLst>
          </p:cNvPr>
          <p:cNvPicPr>
            <a:picLocks noChangeAspect="1"/>
          </p:cNvPicPr>
          <p:nvPr/>
        </p:nvPicPr>
        <p:blipFill>
          <a:blip r:embed="rId4"/>
          <a:srcRect l="56992" t="37364" r="31597" b="49525"/>
          <a:stretch/>
        </p:blipFill>
        <p:spPr>
          <a:xfrm>
            <a:off x="3683855" y="1966452"/>
            <a:ext cx="1432723" cy="1539074"/>
          </a:xfrm>
          <a:prstGeom prst="rect">
            <a:avLst/>
          </a:prstGeom>
        </p:spPr>
      </p:pic>
      <p:sp>
        <p:nvSpPr>
          <p:cNvPr id="4" name="Rectangle: Rounded Corners 3">
            <a:extLst>
              <a:ext uri="{FF2B5EF4-FFF2-40B4-BE49-F238E27FC236}">
                <a16:creationId xmlns:a16="http://schemas.microsoft.com/office/drawing/2014/main" id="{0D95906C-3DAE-C357-4B4B-D8E7AD4A74E3}"/>
              </a:ext>
            </a:extLst>
          </p:cNvPr>
          <p:cNvSpPr/>
          <p:nvPr/>
        </p:nvSpPr>
        <p:spPr>
          <a:xfrm>
            <a:off x="3779883" y="2023574"/>
            <a:ext cx="1250461" cy="1414677"/>
          </a:xfrm>
          <a:custGeom>
            <a:avLst/>
            <a:gdLst>
              <a:gd name="csX0" fmla="*/ 0 w 1250461"/>
              <a:gd name="csY0" fmla="*/ 208414 h 1414677"/>
              <a:gd name="csX1" fmla="*/ 208414 w 1250461"/>
              <a:gd name="csY1" fmla="*/ 0 h 1414677"/>
              <a:gd name="csX2" fmla="*/ 625231 w 1250461"/>
              <a:gd name="csY2" fmla="*/ 0 h 1414677"/>
              <a:gd name="csX3" fmla="*/ 1042047 w 1250461"/>
              <a:gd name="csY3" fmla="*/ 0 h 1414677"/>
              <a:gd name="csX4" fmla="*/ 1250461 w 1250461"/>
              <a:gd name="csY4" fmla="*/ 208414 h 1414677"/>
              <a:gd name="csX5" fmla="*/ 1250461 w 1250461"/>
              <a:gd name="csY5" fmla="*/ 687382 h 1414677"/>
              <a:gd name="csX6" fmla="*/ 1250461 w 1250461"/>
              <a:gd name="csY6" fmla="*/ 1206263 h 1414677"/>
              <a:gd name="csX7" fmla="*/ 1042047 w 1250461"/>
              <a:gd name="csY7" fmla="*/ 1414677 h 1414677"/>
              <a:gd name="csX8" fmla="*/ 625231 w 1250461"/>
              <a:gd name="csY8" fmla="*/ 1414677 h 1414677"/>
              <a:gd name="csX9" fmla="*/ 208414 w 1250461"/>
              <a:gd name="csY9" fmla="*/ 1414677 h 1414677"/>
              <a:gd name="csX10" fmla="*/ 0 w 1250461"/>
              <a:gd name="csY10" fmla="*/ 1206263 h 1414677"/>
              <a:gd name="csX11" fmla="*/ 0 w 1250461"/>
              <a:gd name="csY11" fmla="*/ 727295 h 1414677"/>
              <a:gd name="csX12" fmla="*/ 0 w 1250461"/>
              <a:gd name="csY12" fmla="*/ 208414 h 14146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250461" h="1414677" extrusionOk="0">
                <a:moveTo>
                  <a:pt x="0" y="208414"/>
                </a:moveTo>
                <a:cubicBezTo>
                  <a:pt x="25404" y="89338"/>
                  <a:pt x="74584" y="-6754"/>
                  <a:pt x="208414" y="0"/>
                </a:cubicBezTo>
                <a:cubicBezTo>
                  <a:pt x="330891" y="-47006"/>
                  <a:pt x="449454" y="9838"/>
                  <a:pt x="625231" y="0"/>
                </a:cubicBezTo>
                <a:cubicBezTo>
                  <a:pt x="801008" y="-9838"/>
                  <a:pt x="909680" y="660"/>
                  <a:pt x="1042047" y="0"/>
                </a:cubicBezTo>
                <a:cubicBezTo>
                  <a:pt x="1151498" y="-7410"/>
                  <a:pt x="1250035" y="90459"/>
                  <a:pt x="1250461" y="208414"/>
                </a:cubicBezTo>
                <a:cubicBezTo>
                  <a:pt x="1260674" y="389841"/>
                  <a:pt x="1216227" y="523742"/>
                  <a:pt x="1250461" y="687382"/>
                </a:cubicBezTo>
                <a:cubicBezTo>
                  <a:pt x="1284695" y="851022"/>
                  <a:pt x="1216281" y="950472"/>
                  <a:pt x="1250461" y="1206263"/>
                </a:cubicBezTo>
                <a:cubicBezTo>
                  <a:pt x="1231984" y="1305231"/>
                  <a:pt x="1134526" y="1438688"/>
                  <a:pt x="1042047" y="1414677"/>
                </a:cubicBezTo>
                <a:cubicBezTo>
                  <a:pt x="844219" y="1426735"/>
                  <a:pt x="743506" y="1394701"/>
                  <a:pt x="625231" y="1414677"/>
                </a:cubicBezTo>
                <a:cubicBezTo>
                  <a:pt x="506956" y="1434653"/>
                  <a:pt x="381907" y="1391769"/>
                  <a:pt x="208414" y="1414677"/>
                </a:cubicBezTo>
                <a:cubicBezTo>
                  <a:pt x="91675" y="1424595"/>
                  <a:pt x="682" y="1350746"/>
                  <a:pt x="0" y="1206263"/>
                </a:cubicBezTo>
                <a:cubicBezTo>
                  <a:pt x="-47570" y="1035798"/>
                  <a:pt x="4800" y="843742"/>
                  <a:pt x="0" y="727295"/>
                </a:cubicBezTo>
                <a:cubicBezTo>
                  <a:pt x="-4800" y="610848"/>
                  <a:pt x="4995" y="325742"/>
                  <a:pt x="0" y="20841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2EFFF5AA-B1FD-7C9F-AC7E-09DC6091F55D}"/>
              </a:ext>
            </a:extLst>
          </p:cNvPr>
          <p:cNvSpPr/>
          <p:nvPr/>
        </p:nvSpPr>
        <p:spPr>
          <a:xfrm>
            <a:off x="8332272" y="1966452"/>
            <a:ext cx="840658" cy="958645"/>
          </a:xfrm>
          <a:custGeom>
            <a:avLst/>
            <a:gdLst>
              <a:gd name="csX0" fmla="*/ 0 w 840658"/>
              <a:gd name="csY0" fmla="*/ 140112 h 958645"/>
              <a:gd name="csX1" fmla="*/ 140112 w 840658"/>
              <a:gd name="csY1" fmla="*/ 0 h 958645"/>
              <a:gd name="csX2" fmla="*/ 700546 w 840658"/>
              <a:gd name="csY2" fmla="*/ 0 h 958645"/>
              <a:gd name="csX3" fmla="*/ 840658 w 840658"/>
              <a:gd name="csY3" fmla="*/ 140112 h 958645"/>
              <a:gd name="csX4" fmla="*/ 840658 w 840658"/>
              <a:gd name="csY4" fmla="*/ 465754 h 958645"/>
              <a:gd name="csX5" fmla="*/ 840658 w 840658"/>
              <a:gd name="csY5" fmla="*/ 818533 h 958645"/>
              <a:gd name="csX6" fmla="*/ 700546 w 840658"/>
              <a:gd name="csY6" fmla="*/ 958645 h 958645"/>
              <a:gd name="csX7" fmla="*/ 140112 w 840658"/>
              <a:gd name="csY7" fmla="*/ 958645 h 958645"/>
              <a:gd name="csX8" fmla="*/ 0 w 840658"/>
              <a:gd name="csY8" fmla="*/ 818533 h 958645"/>
              <a:gd name="csX9" fmla="*/ 0 w 840658"/>
              <a:gd name="csY9" fmla="*/ 465754 h 958645"/>
              <a:gd name="csX10" fmla="*/ 0 w 840658"/>
              <a:gd name="csY10" fmla="*/ 140112 h 9586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840658" h="958645" extrusionOk="0">
                <a:moveTo>
                  <a:pt x="0" y="140112"/>
                </a:moveTo>
                <a:cubicBezTo>
                  <a:pt x="18641" y="59815"/>
                  <a:pt x="57423" y="-1914"/>
                  <a:pt x="140112" y="0"/>
                </a:cubicBezTo>
                <a:cubicBezTo>
                  <a:pt x="407964" y="-38874"/>
                  <a:pt x="457478" y="62905"/>
                  <a:pt x="700546" y="0"/>
                </a:cubicBezTo>
                <a:cubicBezTo>
                  <a:pt x="760737" y="3530"/>
                  <a:pt x="826900" y="64621"/>
                  <a:pt x="840658" y="140112"/>
                </a:cubicBezTo>
                <a:cubicBezTo>
                  <a:pt x="858133" y="278926"/>
                  <a:pt x="803775" y="367362"/>
                  <a:pt x="840658" y="465754"/>
                </a:cubicBezTo>
                <a:cubicBezTo>
                  <a:pt x="877541" y="564146"/>
                  <a:pt x="809254" y="736718"/>
                  <a:pt x="840658" y="818533"/>
                </a:cubicBezTo>
                <a:cubicBezTo>
                  <a:pt x="818923" y="899917"/>
                  <a:pt x="774523" y="962287"/>
                  <a:pt x="700546" y="958645"/>
                </a:cubicBezTo>
                <a:cubicBezTo>
                  <a:pt x="472917" y="1025601"/>
                  <a:pt x="265917" y="906708"/>
                  <a:pt x="140112" y="958645"/>
                </a:cubicBezTo>
                <a:cubicBezTo>
                  <a:pt x="56971" y="953670"/>
                  <a:pt x="1304" y="911268"/>
                  <a:pt x="0" y="818533"/>
                </a:cubicBezTo>
                <a:cubicBezTo>
                  <a:pt x="-24703" y="728678"/>
                  <a:pt x="24443" y="552175"/>
                  <a:pt x="0" y="465754"/>
                </a:cubicBezTo>
                <a:cubicBezTo>
                  <a:pt x="-24443" y="379333"/>
                  <a:pt x="9727" y="261954"/>
                  <a:pt x="0" y="140112"/>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989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259C3-994B-54FA-8E42-29D5B394B7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664C66-20A3-168D-56D1-106F35A72C25}"/>
              </a:ext>
            </a:extLst>
          </p:cNvPr>
          <p:cNvSpPr>
            <a:spLocks noGrp="1"/>
          </p:cNvSpPr>
          <p:nvPr>
            <p:ph type="title" idx="4294967295"/>
          </p:nvPr>
        </p:nvSpPr>
        <p:spPr>
          <a:xfrm>
            <a:off x="2933873" y="774818"/>
            <a:ext cx="6324254" cy="1407687"/>
          </a:xfrm>
        </p:spPr>
        <p:txBody>
          <a:bodyPr>
            <a:normAutofit/>
          </a:bodyPr>
          <a:lstStyle/>
          <a:p>
            <a:pPr algn="ctr"/>
            <a:r>
              <a:rPr lang="en-GB" dirty="0">
                <a:latin typeface="Castellar" panose="020A0402060406010301" pitchFamily="18" charset="0"/>
              </a:rPr>
              <a:t>Choose your first server</a:t>
            </a:r>
          </a:p>
        </p:txBody>
      </p:sp>
      <p:sp>
        <p:nvSpPr>
          <p:cNvPr id="3" name="Title 1">
            <a:extLst>
              <a:ext uri="{FF2B5EF4-FFF2-40B4-BE49-F238E27FC236}">
                <a16:creationId xmlns:a16="http://schemas.microsoft.com/office/drawing/2014/main" id="{FB5E8241-F7FD-6118-0EC3-7D671F26A32F}"/>
              </a:ext>
            </a:extLst>
          </p:cNvPr>
          <p:cNvSpPr txBox="1">
            <a:spLocks/>
          </p:cNvSpPr>
          <p:nvPr/>
        </p:nvSpPr>
        <p:spPr>
          <a:xfrm>
            <a:off x="4923988" y="2475032"/>
            <a:ext cx="2451048" cy="10481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r>
              <a:rPr lang="en-GB" sz="2400" dirty="0">
                <a:latin typeface="Bookman Old Style" panose="02050604050505020204" pitchFamily="18" charset="0"/>
              </a:rPr>
              <a:t>Your first server is free!</a:t>
            </a:r>
          </a:p>
        </p:txBody>
      </p:sp>
      <p:sp>
        <p:nvSpPr>
          <p:cNvPr id="21" name="Title 1">
            <a:extLst>
              <a:ext uri="{FF2B5EF4-FFF2-40B4-BE49-F238E27FC236}">
                <a16:creationId xmlns:a16="http://schemas.microsoft.com/office/drawing/2014/main" id="{067ABD00-A735-7CA1-11F3-03DD44A8CEDA}"/>
              </a:ext>
            </a:extLst>
          </p:cNvPr>
          <p:cNvSpPr txBox="1">
            <a:spLocks/>
          </p:cNvSpPr>
          <p:nvPr/>
        </p:nvSpPr>
        <p:spPr>
          <a:xfrm>
            <a:off x="4882776" y="4934406"/>
            <a:ext cx="3152150" cy="917076"/>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800" dirty="0">
                <a:latin typeface="Bookman Old Style" panose="02050604050505020204" pitchFamily="18" charset="0"/>
              </a:rPr>
              <a:t>The server gives you one ‘data dice’</a:t>
            </a:r>
          </a:p>
        </p:txBody>
      </p:sp>
      <p:pic>
        <p:nvPicPr>
          <p:cNvPr id="8" name="Picture 7">
            <a:extLst>
              <a:ext uri="{FF2B5EF4-FFF2-40B4-BE49-F238E27FC236}">
                <a16:creationId xmlns:a16="http://schemas.microsoft.com/office/drawing/2014/main" id="{F8E515A7-D8BD-4528-E2A4-AF6C64BE376C}"/>
              </a:ext>
            </a:extLst>
          </p:cNvPr>
          <p:cNvPicPr>
            <a:picLocks noChangeAspect="1"/>
          </p:cNvPicPr>
          <p:nvPr/>
        </p:nvPicPr>
        <p:blipFill>
          <a:blip r:embed="rId3"/>
          <a:stretch>
            <a:fillRect/>
          </a:stretch>
        </p:blipFill>
        <p:spPr>
          <a:xfrm>
            <a:off x="4903073" y="4135454"/>
            <a:ext cx="3111556" cy="739771"/>
          </a:xfrm>
          <a:prstGeom prst="rect">
            <a:avLst/>
          </a:prstGeom>
        </p:spPr>
      </p:pic>
      <p:pic>
        <p:nvPicPr>
          <p:cNvPr id="10" name="Picture 9">
            <a:extLst>
              <a:ext uri="{FF2B5EF4-FFF2-40B4-BE49-F238E27FC236}">
                <a16:creationId xmlns:a16="http://schemas.microsoft.com/office/drawing/2014/main" id="{D5BABF3E-749D-8BD0-5357-902A44DBF253}"/>
              </a:ext>
            </a:extLst>
          </p:cNvPr>
          <p:cNvPicPr>
            <a:picLocks noChangeAspect="1"/>
          </p:cNvPicPr>
          <p:nvPr/>
        </p:nvPicPr>
        <p:blipFill>
          <a:blip r:embed="rId4"/>
          <a:stretch>
            <a:fillRect/>
          </a:stretch>
        </p:blipFill>
        <p:spPr>
          <a:xfrm>
            <a:off x="1048334" y="4160035"/>
            <a:ext cx="1339491" cy="1496872"/>
          </a:xfrm>
          <a:prstGeom prst="rect">
            <a:avLst/>
          </a:prstGeom>
        </p:spPr>
      </p:pic>
      <p:grpSp>
        <p:nvGrpSpPr>
          <p:cNvPr id="38" name="Group 37">
            <a:extLst>
              <a:ext uri="{FF2B5EF4-FFF2-40B4-BE49-F238E27FC236}">
                <a16:creationId xmlns:a16="http://schemas.microsoft.com/office/drawing/2014/main" id="{F7FA0C76-F990-4C51-0A7D-221A35A96C9F}"/>
              </a:ext>
            </a:extLst>
          </p:cNvPr>
          <p:cNvGrpSpPr/>
          <p:nvPr/>
        </p:nvGrpSpPr>
        <p:grpSpPr>
          <a:xfrm>
            <a:off x="2887443" y="2229584"/>
            <a:ext cx="1432723" cy="1539074"/>
            <a:chOff x="3615030" y="2182505"/>
            <a:chExt cx="1432723" cy="1539074"/>
          </a:xfrm>
        </p:grpSpPr>
        <p:pic>
          <p:nvPicPr>
            <p:cNvPr id="12" name="Picture 11">
              <a:extLst>
                <a:ext uri="{FF2B5EF4-FFF2-40B4-BE49-F238E27FC236}">
                  <a16:creationId xmlns:a16="http://schemas.microsoft.com/office/drawing/2014/main" id="{D1D9653D-7003-DAC1-1A5D-BFCFE98EDD4C}"/>
                </a:ext>
              </a:extLst>
            </p:cNvPr>
            <p:cNvPicPr>
              <a:picLocks noChangeAspect="1"/>
            </p:cNvPicPr>
            <p:nvPr/>
          </p:nvPicPr>
          <p:blipFill>
            <a:blip r:embed="rId5"/>
            <a:srcRect l="56992" t="37364" r="31597" b="49525"/>
            <a:stretch/>
          </p:blipFill>
          <p:spPr>
            <a:xfrm>
              <a:off x="3615030" y="2182505"/>
              <a:ext cx="1432723" cy="1539074"/>
            </a:xfrm>
            <a:prstGeom prst="rect">
              <a:avLst/>
            </a:prstGeom>
          </p:spPr>
        </p:pic>
        <p:cxnSp>
          <p:nvCxnSpPr>
            <p:cNvPr id="14" name="Straight Connector 13">
              <a:extLst>
                <a:ext uri="{FF2B5EF4-FFF2-40B4-BE49-F238E27FC236}">
                  <a16:creationId xmlns:a16="http://schemas.microsoft.com/office/drawing/2014/main" id="{1D554B63-0173-85B2-1225-99E6D2CE7C36}"/>
                </a:ext>
              </a:extLst>
            </p:cNvPr>
            <p:cNvCxnSpPr>
              <a:cxnSpLocks/>
            </p:cNvCxnSpPr>
            <p:nvPr/>
          </p:nvCxnSpPr>
          <p:spPr>
            <a:xfrm flipV="1">
              <a:off x="3865070" y="2853834"/>
              <a:ext cx="396782" cy="30797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C6E644C-614A-5FDD-3149-D27FB7184BA5}"/>
                </a:ext>
              </a:extLst>
            </p:cNvPr>
            <p:cNvCxnSpPr>
              <a:cxnSpLocks/>
            </p:cNvCxnSpPr>
            <p:nvPr/>
          </p:nvCxnSpPr>
          <p:spPr>
            <a:xfrm>
              <a:off x="3865070" y="2853834"/>
              <a:ext cx="411531" cy="273565"/>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grpSp>
      <p:pic>
        <p:nvPicPr>
          <p:cNvPr id="32" name="Picture 31">
            <a:extLst>
              <a:ext uri="{FF2B5EF4-FFF2-40B4-BE49-F238E27FC236}">
                <a16:creationId xmlns:a16="http://schemas.microsoft.com/office/drawing/2014/main" id="{D74707CB-A3DD-725C-CC99-92F905872F13}"/>
              </a:ext>
            </a:extLst>
          </p:cNvPr>
          <p:cNvPicPr>
            <a:picLocks noChangeAspect="1"/>
          </p:cNvPicPr>
          <p:nvPr/>
        </p:nvPicPr>
        <p:blipFill>
          <a:blip r:embed="rId5"/>
          <a:srcRect l="56992" t="37364" r="31597" b="49525"/>
          <a:stretch/>
        </p:blipFill>
        <p:spPr>
          <a:xfrm>
            <a:off x="2887443" y="4135454"/>
            <a:ext cx="1432723" cy="1539074"/>
          </a:xfrm>
          <a:prstGeom prst="rect">
            <a:avLst/>
          </a:prstGeom>
        </p:spPr>
      </p:pic>
      <p:sp>
        <p:nvSpPr>
          <p:cNvPr id="36" name="Oval 35">
            <a:extLst>
              <a:ext uri="{FF2B5EF4-FFF2-40B4-BE49-F238E27FC236}">
                <a16:creationId xmlns:a16="http://schemas.microsoft.com/office/drawing/2014/main" id="{E4EBB504-84B7-C9E5-DDFE-2DFA5EA36BF4}"/>
              </a:ext>
            </a:extLst>
          </p:cNvPr>
          <p:cNvSpPr/>
          <p:nvPr/>
        </p:nvSpPr>
        <p:spPr>
          <a:xfrm>
            <a:off x="3579444" y="5121893"/>
            <a:ext cx="611331" cy="485360"/>
          </a:xfrm>
          <a:custGeom>
            <a:avLst/>
            <a:gdLst>
              <a:gd name="csX0" fmla="*/ 0 w 611331"/>
              <a:gd name="csY0" fmla="*/ 242680 h 485360"/>
              <a:gd name="csX1" fmla="*/ 305666 w 611331"/>
              <a:gd name="csY1" fmla="*/ 0 h 485360"/>
              <a:gd name="csX2" fmla="*/ 611332 w 611331"/>
              <a:gd name="csY2" fmla="*/ 242680 h 485360"/>
              <a:gd name="csX3" fmla="*/ 305666 w 611331"/>
              <a:gd name="csY3" fmla="*/ 485360 h 485360"/>
              <a:gd name="csX4" fmla="*/ 0 w 611331"/>
              <a:gd name="csY4" fmla="*/ 242680 h 485360"/>
            </a:gdLst>
            <a:ahLst/>
            <a:cxnLst>
              <a:cxn ang="0">
                <a:pos x="csX0" y="csY0"/>
              </a:cxn>
              <a:cxn ang="0">
                <a:pos x="csX1" y="csY1"/>
              </a:cxn>
              <a:cxn ang="0">
                <a:pos x="csX2" y="csY2"/>
              </a:cxn>
              <a:cxn ang="0">
                <a:pos x="csX3" y="csY3"/>
              </a:cxn>
              <a:cxn ang="0">
                <a:pos x="csX4" y="csY4"/>
              </a:cxn>
            </a:cxnLst>
            <a:rect l="l" t="t" r="r" b="b"/>
            <a:pathLst>
              <a:path w="611331" h="485360" extrusionOk="0">
                <a:moveTo>
                  <a:pt x="0" y="242680"/>
                </a:moveTo>
                <a:cubicBezTo>
                  <a:pt x="24946" y="104752"/>
                  <a:pt x="113541" y="-8408"/>
                  <a:pt x="305666" y="0"/>
                </a:cubicBezTo>
                <a:cubicBezTo>
                  <a:pt x="486142" y="37289"/>
                  <a:pt x="614910" y="107840"/>
                  <a:pt x="611332" y="242680"/>
                </a:cubicBezTo>
                <a:cubicBezTo>
                  <a:pt x="650340" y="372172"/>
                  <a:pt x="466283" y="495840"/>
                  <a:pt x="305666" y="485360"/>
                </a:cubicBezTo>
                <a:cubicBezTo>
                  <a:pt x="125644" y="470670"/>
                  <a:pt x="-1450" y="367005"/>
                  <a:pt x="0" y="242680"/>
                </a:cubicBezTo>
                <a:close/>
              </a:path>
            </a:pathLst>
          </a:custGeom>
          <a:noFill/>
          <a:ln w="38100">
            <a:solidFill>
              <a:srgbClr val="7030A0"/>
            </a:solidFill>
            <a:extLst>
              <a:ext uri="{C807C97D-BFC1-408E-A445-0C87EB9F89A2}">
                <ask:lineSketchStyleProps xmlns:ask="http://schemas.microsoft.com/office/drawing/2018/sketchyshapes" sd="1494276083">
                  <a:prstGeom prst="ellipse">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37" name="Picture 36">
            <a:extLst>
              <a:ext uri="{FF2B5EF4-FFF2-40B4-BE49-F238E27FC236}">
                <a16:creationId xmlns:a16="http://schemas.microsoft.com/office/drawing/2014/main" id="{DBDC0731-89C0-AC25-E075-807B1CE1C007}"/>
              </a:ext>
            </a:extLst>
          </p:cNvPr>
          <p:cNvPicPr>
            <a:picLocks noChangeAspect="1"/>
          </p:cNvPicPr>
          <p:nvPr/>
        </p:nvPicPr>
        <p:blipFill>
          <a:blip r:embed="rId6">
            <a:alphaModFix amt="70000"/>
          </a:blip>
          <a:stretch>
            <a:fillRect/>
          </a:stretch>
        </p:blipFill>
        <p:spPr>
          <a:xfrm>
            <a:off x="8840400" y="3174478"/>
            <a:ext cx="2636103" cy="1864455"/>
          </a:xfrm>
          <a:prstGeom prst="rect">
            <a:avLst/>
          </a:prstGeom>
        </p:spPr>
      </p:pic>
      <p:sp>
        <p:nvSpPr>
          <p:cNvPr id="39" name="Oval 38">
            <a:extLst>
              <a:ext uri="{FF2B5EF4-FFF2-40B4-BE49-F238E27FC236}">
                <a16:creationId xmlns:a16="http://schemas.microsoft.com/office/drawing/2014/main" id="{1BEA44D3-F590-C6F2-DEB1-2101170CB050}"/>
              </a:ext>
            </a:extLst>
          </p:cNvPr>
          <p:cNvSpPr/>
          <p:nvPr/>
        </p:nvSpPr>
        <p:spPr>
          <a:xfrm>
            <a:off x="10741742" y="4135454"/>
            <a:ext cx="734761" cy="259566"/>
          </a:xfrm>
          <a:custGeom>
            <a:avLst/>
            <a:gdLst>
              <a:gd name="csX0" fmla="*/ 0 w 734761"/>
              <a:gd name="csY0" fmla="*/ 129783 h 259566"/>
              <a:gd name="csX1" fmla="*/ 367381 w 734761"/>
              <a:gd name="csY1" fmla="*/ 0 h 259566"/>
              <a:gd name="csX2" fmla="*/ 734762 w 734761"/>
              <a:gd name="csY2" fmla="*/ 129783 h 259566"/>
              <a:gd name="csX3" fmla="*/ 367381 w 734761"/>
              <a:gd name="csY3" fmla="*/ 259566 h 259566"/>
              <a:gd name="csX4" fmla="*/ 0 w 734761"/>
              <a:gd name="csY4" fmla="*/ 129783 h 259566"/>
            </a:gdLst>
            <a:ahLst/>
            <a:cxnLst>
              <a:cxn ang="0">
                <a:pos x="csX0" y="csY0"/>
              </a:cxn>
              <a:cxn ang="0">
                <a:pos x="csX1" y="csY1"/>
              </a:cxn>
              <a:cxn ang="0">
                <a:pos x="csX2" y="csY2"/>
              </a:cxn>
              <a:cxn ang="0">
                <a:pos x="csX3" y="csY3"/>
              </a:cxn>
              <a:cxn ang="0">
                <a:pos x="csX4" y="csY4"/>
              </a:cxn>
            </a:cxnLst>
            <a:rect l="l" t="t" r="r" b="b"/>
            <a:pathLst>
              <a:path w="734761" h="259566" extrusionOk="0">
                <a:moveTo>
                  <a:pt x="0" y="129783"/>
                </a:moveTo>
                <a:cubicBezTo>
                  <a:pt x="17615" y="55352"/>
                  <a:pt x="131633" y="-11849"/>
                  <a:pt x="367381" y="0"/>
                </a:cubicBezTo>
                <a:cubicBezTo>
                  <a:pt x="575964" y="18175"/>
                  <a:pt x="750198" y="54601"/>
                  <a:pt x="734762" y="129783"/>
                </a:cubicBezTo>
                <a:cubicBezTo>
                  <a:pt x="758287" y="198724"/>
                  <a:pt x="564601" y="266826"/>
                  <a:pt x="367381" y="259566"/>
                </a:cubicBezTo>
                <a:cubicBezTo>
                  <a:pt x="160611" y="254492"/>
                  <a:pt x="-1986" y="188169"/>
                  <a:pt x="0" y="129783"/>
                </a:cubicBezTo>
                <a:close/>
              </a:path>
            </a:pathLst>
          </a:custGeom>
          <a:noFill/>
          <a:ln w="38100">
            <a:solidFill>
              <a:srgbClr val="7030A0"/>
            </a:solidFill>
            <a:extLst>
              <a:ext uri="{C807C97D-BFC1-408E-A445-0C87EB9F89A2}">
                <ask:lineSketchStyleProps xmlns:ask="http://schemas.microsoft.com/office/drawing/2018/sketchyshapes" sd="1494276083">
                  <a:prstGeom prst="ellipse">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cxnSp>
        <p:nvCxnSpPr>
          <p:cNvPr id="40" name="Straight Arrow Connector 39">
            <a:extLst>
              <a:ext uri="{FF2B5EF4-FFF2-40B4-BE49-F238E27FC236}">
                <a16:creationId xmlns:a16="http://schemas.microsoft.com/office/drawing/2014/main" id="{0B1D6393-62C6-8430-F1D0-FC3163BF57B5}"/>
              </a:ext>
            </a:extLst>
          </p:cNvPr>
          <p:cNvCxnSpPr>
            <a:cxnSpLocks/>
          </p:cNvCxnSpPr>
          <p:nvPr/>
        </p:nvCxnSpPr>
        <p:spPr>
          <a:xfrm flipV="1">
            <a:off x="8259097" y="4326194"/>
            <a:ext cx="2344993" cy="275303"/>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2609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259C3-994B-54FA-8E42-29D5B394B7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664C66-20A3-168D-56D1-106F35A72C25}"/>
              </a:ext>
            </a:extLst>
          </p:cNvPr>
          <p:cNvSpPr>
            <a:spLocks noGrp="1"/>
          </p:cNvSpPr>
          <p:nvPr>
            <p:ph type="title" idx="4294967295"/>
          </p:nvPr>
        </p:nvSpPr>
        <p:spPr>
          <a:xfrm>
            <a:off x="3246390" y="757048"/>
            <a:ext cx="5699218" cy="1508648"/>
          </a:xfrm>
        </p:spPr>
        <p:txBody>
          <a:bodyPr>
            <a:normAutofit/>
          </a:bodyPr>
          <a:lstStyle/>
          <a:p>
            <a:pPr algn="ctr"/>
            <a:r>
              <a:rPr lang="en-GB" dirty="0">
                <a:latin typeface="Castellar" panose="020A0402060406010301" pitchFamily="18" charset="0"/>
              </a:rPr>
              <a:t>Log the </a:t>
            </a:r>
            <a:br>
              <a:rPr lang="en-GB" dirty="0">
                <a:latin typeface="Castellar" panose="020A0402060406010301" pitchFamily="18" charset="0"/>
              </a:rPr>
            </a:br>
            <a:r>
              <a:rPr lang="en-GB" dirty="0">
                <a:latin typeface="Castellar" panose="020A0402060406010301" pitchFamily="18" charset="0"/>
              </a:rPr>
              <a:t>water usage</a:t>
            </a:r>
          </a:p>
        </p:txBody>
      </p:sp>
      <p:sp>
        <p:nvSpPr>
          <p:cNvPr id="19" name="Title 1">
            <a:extLst>
              <a:ext uri="{FF2B5EF4-FFF2-40B4-BE49-F238E27FC236}">
                <a16:creationId xmlns:a16="http://schemas.microsoft.com/office/drawing/2014/main" id="{116A4955-7A88-4044-74C2-2C5447E4D802}"/>
              </a:ext>
            </a:extLst>
          </p:cNvPr>
          <p:cNvSpPr txBox="1">
            <a:spLocks/>
          </p:cNvSpPr>
          <p:nvPr/>
        </p:nvSpPr>
        <p:spPr>
          <a:xfrm>
            <a:off x="4441256" y="2418413"/>
            <a:ext cx="3957276" cy="12282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Colour in the water usage for this server on your player board</a:t>
            </a:r>
          </a:p>
        </p:txBody>
      </p:sp>
      <p:pic>
        <p:nvPicPr>
          <p:cNvPr id="12" name="Picture 11">
            <a:extLst>
              <a:ext uri="{FF2B5EF4-FFF2-40B4-BE49-F238E27FC236}">
                <a16:creationId xmlns:a16="http://schemas.microsoft.com/office/drawing/2014/main" id="{D1D9653D-7003-DAC1-1A5D-BFCFE98EDD4C}"/>
              </a:ext>
            </a:extLst>
          </p:cNvPr>
          <p:cNvPicPr>
            <a:picLocks noChangeAspect="1"/>
          </p:cNvPicPr>
          <p:nvPr/>
        </p:nvPicPr>
        <p:blipFill>
          <a:blip r:embed="rId3"/>
          <a:srcRect l="56992" t="37364" r="31597" b="49525"/>
          <a:stretch/>
        </p:blipFill>
        <p:spPr>
          <a:xfrm>
            <a:off x="2354369" y="2188815"/>
            <a:ext cx="1432723" cy="1539074"/>
          </a:xfrm>
          <a:prstGeom prst="rect">
            <a:avLst/>
          </a:prstGeom>
        </p:spPr>
      </p:pic>
      <p:sp>
        <p:nvSpPr>
          <p:cNvPr id="4" name="Oval 3">
            <a:extLst>
              <a:ext uri="{FF2B5EF4-FFF2-40B4-BE49-F238E27FC236}">
                <a16:creationId xmlns:a16="http://schemas.microsoft.com/office/drawing/2014/main" id="{63F1F517-68A4-2520-CA5D-861738457205}"/>
              </a:ext>
            </a:extLst>
          </p:cNvPr>
          <p:cNvSpPr/>
          <p:nvPr/>
        </p:nvSpPr>
        <p:spPr>
          <a:xfrm>
            <a:off x="3070730" y="2791560"/>
            <a:ext cx="611331" cy="485360"/>
          </a:xfrm>
          <a:custGeom>
            <a:avLst/>
            <a:gdLst>
              <a:gd name="csX0" fmla="*/ 0 w 611331"/>
              <a:gd name="csY0" fmla="*/ 242680 h 485360"/>
              <a:gd name="csX1" fmla="*/ 305666 w 611331"/>
              <a:gd name="csY1" fmla="*/ 0 h 485360"/>
              <a:gd name="csX2" fmla="*/ 611332 w 611331"/>
              <a:gd name="csY2" fmla="*/ 242680 h 485360"/>
              <a:gd name="csX3" fmla="*/ 305666 w 611331"/>
              <a:gd name="csY3" fmla="*/ 485360 h 485360"/>
              <a:gd name="csX4" fmla="*/ 0 w 611331"/>
              <a:gd name="csY4" fmla="*/ 242680 h 485360"/>
            </a:gdLst>
            <a:ahLst/>
            <a:cxnLst>
              <a:cxn ang="0">
                <a:pos x="csX0" y="csY0"/>
              </a:cxn>
              <a:cxn ang="0">
                <a:pos x="csX1" y="csY1"/>
              </a:cxn>
              <a:cxn ang="0">
                <a:pos x="csX2" y="csY2"/>
              </a:cxn>
              <a:cxn ang="0">
                <a:pos x="csX3" y="csY3"/>
              </a:cxn>
              <a:cxn ang="0">
                <a:pos x="csX4" y="csY4"/>
              </a:cxn>
            </a:cxnLst>
            <a:rect l="l" t="t" r="r" b="b"/>
            <a:pathLst>
              <a:path w="611331" h="485360" extrusionOk="0">
                <a:moveTo>
                  <a:pt x="0" y="242680"/>
                </a:moveTo>
                <a:cubicBezTo>
                  <a:pt x="24946" y="104752"/>
                  <a:pt x="113541" y="-8408"/>
                  <a:pt x="305666" y="0"/>
                </a:cubicBezTo>
                <a:cubicBezTo>
                  <a:pt x="486142" y="37289"/>
                  <a:pt x="614910" y="107840"/>
                  <a:pt x="611332" y="242680"/>
                </a:cubicBezTo>
                <a:cubicBezTo>
                  <a:pt x="650340" y="372172"/>
                  <a:pt x="466283" y="495840"/>
                  <a:pt x="305666" y="485360"/>
                </a:cubicBezTo>
                <a:cubicBezTo>
                  <a:pt x="125644" y="470670"/>
                  <a:pt x="-1450" y="367005"/>
                  <a:pt x="0" y="242680"/>
                </a:cubicBezTo>
                <a:close/>
              </a:path>
            </a:pathLst>
          </a:custGeom>
          <a:noFill/>
          <a:ln w="38100">
            <a:solidFill>
              <a:srgbClr val="7030A0"/>
            </a:solidFill>
            <a:extLst>
              <a:ext uri="{C807C97D-BFC1-408E-A445-0C87EB9F89A2}">
                <ask:lineSketchStyleProps xmlns:ask="http://schemas.microsoft.com/office/drawing/2018/sketchyshapes" sd="1494276083">
                  <a:prstGeom prst="ellipse">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978B85DC-49AD-9B92-A6B9-9F526C8E47B2}"/>
              </a:ext>
            </a:extLst>
          </p:cNvPr>
          <p:cNvPicPr>
            <a:picLocks noChangeAspect="1"/>
          </p:cNvPicPr>
          <p:nvPr/>
        </p:nvPicPr>
        <p:blipFill>
          <a:blip r:embed="rId4"/>
          <a:stretch>
            <a:fillRect/>
          </a:stretch>
        </p:blipFill>
        <p:spPr>
          <a:xfrm>
            <a:off x="3787092" y="4057170"/>
            <a:ext cx="4112469" cy="1818691"/>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236AF7DD-4D90-1532-EA1D-8AF4C657AEE0}"/>
              </a:ext>
            </a:extLst>
          </p:cNvPr>
          <p:cNvPicPr>
            <a:picLocks noChangeAspect="1"/>
          </p:cNvPicPr>
          <p:nvPr/>
        </p:nvPicPr>
        <p:blipFill>
          <a:blip r:embed="rId5">
            <a:duotone>
              <a:schemeClr val="accent5">
                <a:shade val="45000"/>
                <a:satMod val="135000"/>
              </a:schemeClr>
              <a:prstClr val="white"/>
            </a:duotone>
          </a:blip>
          <a:srcRect l="17396" t="2626" r="17828" b="40792"/>
          <a:stretch/>
        </p:blipFill>
        <p:spPr>
          <a:xfrm>
            <a:off x="1238758" y="790476"/>
            <a:ext cx="1115611" cy="1069058"/>
          </a:xfrm>
          <a:prstGeom prst="rect">
            <a:avLst/>
          </a:prstGeom>
        </p:spPr>
      </p:pic>
      <p:pic>
        <p:nvPicPr>
          <p:cNvPr id="13" name="Picture 12">
            <a:extLst>
              <a:ext uri="{FF2B5EF4-FFF2-40B4-BE49-F238E27FC236}">
                <a16:creationId xmlns:a16="http://schemas.microsoft.com/office/drawing/2014/main" id="{9CF1C344-B40E-DF52-DC6C-83BFDCDC6F92}"/>
              </a:ext>
            </a:extLst>
          </p:cNvPr>
          <p:cNvPicPr>
            <a:picLocks noChangeAspect="1"/>
          </p:cNvPicPr>
          <p:nvPr/>
        </p:nvPicPr>
        <p:blipFill>
          <a:blip r:embed="rId6">
            <a:alphaModFix amt="70000"/>
          </a:blip>
          <a:stretch>
            <a:fillRect/>
          </a:stretch>
        </p:blipFill>
        <p:spPr>
          <a:xfrm>
            <a:off x="8840400" y="3174478"/>
            <a:ext cx="2636103" cy="1864455"/>
          </a:xfrm>
          <a:prstGeom prst="rect">
            <a:avLst/>
          </a:prstGeom>
        </p:spPr>
      </p:pic>
      <p:sp>
        <p:nvSpPr>
          <p:cNvPr id="16" name="Oval 15">
            <a:extLst>
              <a:ext uri="{FF2B5EF4-FFF2-40B4-BE49-F238E27FC236}">
                <a16:creationId xmlns:a16="http://schemas.microsoft.com/office/drawing/2014/main" id="{A123FD6E-6A5C-1AB9-1120-D5802A585E0C}"/>
              </a:ext>
            </a:extLst>
          </p:cNvPr>
          <p:cNvSpPr/>
          <p:nvPr/>
        </p:nvSpPr>
        <p:spPr>
          <a:xfrm>
            <a:off x="10722078" y="3856972"/>
            <a:ext cx="754426" cy="400396"/>
          </a:xfrm>
          <a:custGeom>
            <a:avLst/>
            <a:gdLst>
              <a:gd name="csX0" fmla="*/ 0 w 754426"/>
              <a:gd name="csY0" fmla="*/ 200198 h 400396"/>
              <a:gd name="csX1" fmla="*/ 377213 w 754426"/>
              <a:gd name="csY1" fmla="*/ 0 h 400396"/>
              <a:gd name="csX2" fmla="*/ 754426 w 754426"/>
              <a:gd name="csY2" fmla="*/ 200198 h 400396"/>
              <a:gd name="csX3" fmla="*/ 377213 w 754426"/>
              <a:gd name="csY3" fmla="*/ 400396 h 400396"/>
              <a:gd name="csX4" fmla="*/ 0 w 754426"/>
              <a:gd name="csY4" fmla="*/ 200198 h 400396"/>
            </a:gdLst>
            <a:ahLst/>
            <a:cxnLst>
              <a:cxn ang="0">
                <a:pos x="csX0" y="csY0"/>
              </a:cxn>
              <a:cxn ang="0">
                <a:pos x="csX1" y="csY1"/>
              </a:cxn>
              <a:cxn ang="0">
                <a:pos x="csX2" y="csY2"/>
              </a:cxn>
              <a:cxn ang="0">
                <a:pos x="csX3" y="csY3"/>
              </a:cxn>
              <a:cxn ang="0">
                <a:pos x="csX4" y="csY4"/>
              </a:cxn>
            </a:cxnLst>
            <a:rect l="l" t="t" r="r" b="b"/>
            <a:pathLst>
              <a:path w="754426" h="400396" extrusionOk="0">
                <a:moveTo>
                  <a:pt x="0" y="200198"/>
                </a:moveTo>
                <a:cubicBezTo>
                  <a:pt x="44544" y="82667"/>
                  <a:pt x="132016" y="-13298"/>
                  <a:pt x="377213" y="0"/>
                </a:cubicBezTo>
                <a:cubicBezTo>
                  <a:pt x="593311" y="24842"/>
                  <a:pt x="783738" y="82976"/>
                  <a:pt x="754426" y="200198"/>
                </a:cubicBezTo>
                <a:cubicBezTo>
                  <a:pt x="805853" y="304784"/>
                  <a:pt x="570775" y="419273"/>
                  <a:pt x="377213" y="400396"/>
                </a:cubicBezTo>
                <a:cubicBezTo>
                  <a:pt x="167462" y="398532"/>
                  <a:pt x="-664" y="306318"/>
                  <a:pt x="0" y="200198"/>
                </a:cubicBezTo>
                <a:close/>
              </a:path>
            </a:pathLst>
          </a:custGeom>
          <a:noFill/>
          <a:ln w="38100">
            <a:solidFill>
              <a:srgbClr val="7030A0"/>
            </a:solidFill>
            <a:extLst>
              <a:ext uri="{C807C97D-BFC1-408E-A445-0C87EB9F89A2}">
                <ask:lineSketchStyleProps xmlns:ask="http://schemas.microsoft.com/office/drawing/2018/sketchyshapes" sd="1494276083">
                  <a:prstGeom prst="ellipse">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cxnSp>
        <p:nvCxnSpPr>
          <p:cNvPr id="17" name="Straight Arrow Connector 16">
            <a:extLst>
              <a:ext uri="{FF2B5EF4-FFF2-40B4-BE49-F238E27FC236}">
                <a16:creationId xmlns:a16="http://schemas.microsoft.com/office/drawing/2014/main" id="{423067D6-6B21-2213-7652-D4A9ECB62433}"/>
              </a:ext>
            </a:extLst>
          </p:cNvPr>
          <p:cNvCxnSpPr>
            <a:cxnSpLocks/>
          </p:cNvCxnSpPr>
          <p:nvPr/>
        </p:nvCxnSpPr>
        <p:spPr>
          <a:xfrm flipV="1">
            <a:off x="8101781" y="4119716"/>
            <a:ext cx="2477728" cy="589936"/>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8936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259C3-994B-54FA-8E42-29D5B394B7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664C66-20A3-168D-56D1-106F35A72C25}"/>
              </a:ext>
            </a:extLst>
          </p:cNvPr>
          <p:cNvSpPr>
            <a:spLocks noGrp="1"/>
          </p:cNvSpPr>
          <p:nvPr>
            <p:ph type="title" idx="4294967295"/>
          </p:nvPr>
        </p:nvSpPr>
        <p:spPr>
          <a:xfrm>
            <a:off x="5198888" y="949577"/>
            <a:ext cx="5699218" cy="1508648"/>
          </a:xfrm>
        </p:spPr>
        <p:txBody>
          <a:bodyPr>
            <a:normAutofit/>
          </a:bodyPr>
          <a:lstStyle/>
          <a:p>
            <a:pPr algn="ctr"/>
            <a:r>
              <a:rPr lang="en-GB" dirty="0">
                <a:latin typeface="Castellar" panose="020A0402060406010301" pitchFamily="18" charset="0"/>
              </a:rPr>
              <a:t>Power </a:t>
            </a:r>
            <a:br>
              <a:rPr lang="en-GB" dirty="0">
                <a:latin typeface="Castellar" panose="020A0402060406010301" pitchFamily="18" charset="0"/>
              </a:rPr>
            </a:br>
            <a:r>
              <a:rPr lang="en-GB" dirty="0">
                <a:latin typeface="Castellar" panose="020A0402060406010301" pitchFamily="18" charset="0"/>
              </a:rPr>
              <a:t>your server</a:t>
            </a:r>
          </a:p>
        </p:txBody>
      </p:sp>
      <p:pic>
        <p:nvPicPr>
          <p:cNvPr id="12" name="Picture 11">
            <a:extLst>
              <a:ext uri="{FF2B5EF4-FFF2-40B4-BE49-F238E27FC236}">
                <a16:creationId xmlns:a16="http://schemas.microsoft.com/office/drawing/2014/main" id="{D1D9653D-7003-DAC1-1A5D-BFCFE98EDD4C}"/>
              </a:ext>
            </a:extLst>
          </p:cNvPr>
          <p:cNvPicPr>
            <a:picLocks noChangeAspect="1"/>
          </p:cNvPicPr>
          <p:nvPr/>
        </p:nvPicPr>
        <p:blipFill>
          <a:blip r:embed="rId3"/>
          <a:srcRect l="56992" t="37364" r="31597" b="49525"/>
          <a:stretch/>
        </p:blipFill>
        <p:spPr>
          <a:xfrm>
            <a:off x="5259804" y="2458225"/>
            <a:ext cx="1432723" cy="1539074"/>
          </a:xfrm>
          <a:prstGeom prst="rect">
            <a:avLst/>
          </a:prstGeom>
        </p:spPr>
      </p:pic>
      <p:sp>
        <p:nvSpPr>
          <p:cNvPr id="4" name="Oval 3">
            <a:extLst>
              <a:ext uri="{FF2B5EF4-FFF2-40B4-BE49-F238E27FC236}">
                <a16:creationId xmlns:a16="http://schemas.microsoft.com/office/drawing/2014/main" id="{63F1F517-68A4-2520-CA5D-861738457205}"/>
              </a:ext>
            </a:extLst>
          </p:cNvPr>
          <p:cNvSpPr/>
          <p:nvPr/>
        </p:nvSpPr>
        <p:spPr>
          <a:xfrm>
            <a:off x="5364834" y="3430699"/>
            <a:ext cx="611331" cy="485360"/>
          </a:xfrm>
          <a:custGeom>
            <a:avLst/>
            <a:gdLst>
              <a:gd name="csX0" fmla="*/ 0 w 611331"/>
              <a:gd name="csY0" fmla="*/ 242680 h 485360"/>
              <a:gd name="csX1" fmla="*/ 305666 w 611331"/>
              <a:gd name="csY1" fmla="*/ 0 h 485360"/>
              <a:gd name="csX2" fmla="*/ 611332 w 611331"/>
              <a:gd name="csY2" fmla="*/ 242680 h 485360"/>
              <a:gd name="csX3" fmla="*/ 305666 w 611331"/>
              <a:gd name="csY3" fmla="*/ 485360 h 485360"/>
              <a:gd name="csX4" fmla="*/ 0 w 611331"/>
              <a:gd name="csY4" fmla="*/ 242680 h 485360"/>
            </a:gdLst>
            <a:ahLst/>
            <a:cxnLst>
              <a:cxn ang="0">
                <a:pos x="csX0" y="csY0"/>
              </a:cxn>
              <a:cxn ang="0">
                <a:pos x="csX1" y="csY1"/>
              </a:cxn>
              <a:cxn ang="0">
                <a:pos x="csX2" y="csY2"/>
              </a:cxn>
              <a:cxn ang="0">
                <a:pos x="csX3" y="csY3"/>
              </a:cxn>
              <a:cxn ang="0">
                <a:pos x="csX4" y="csY4"/>
              </a:cxn>
            </a:cxnLst>
            <a:rect l="l" t="t" r="r" b="b"/>
            <a:pathLst>
              <a:path w="611331" h="485360" extrusionOk="0">
                <a:moveTo>
                  <a:pt x="0" y="242680"/>
                </a:moveTo>
                <a:cubicBezTo>
                  <a:pt x="24946" y="104752"/>
                  <a:pt x="113541" y="-8408"/>
                  <a:pt x="305666" y="0"/>
                </a:cubicBezTo>
                <a:cubicBezTo>
                  <a:pt x="486142" y="37289"/>
                  <a:pt x="614910" y="107840"/>
                  <a:pt x="611332" y="242680"/>
                </a:cubicBezTo>
                <a:cubicBezTo>
                  <a:pt x="650340" y="372172"/>
                  <a:pt x="466283" y="495840"/>
                  <a:pt x="305666" y="485360"/>
                </a:cubicBezTo>
                <a:cubicBezTo>
                  <a:pt x="125644" y="470670"/>
                  <a:pt x="-1450" y="367005"/>
                  <a:pt x="0" y="242680"/>
                </a:cubicBezTo>
                <a:close/>
              </a:path>
            </a:pathLst>
          </a:custGeom>
          <a:noFill/>
          <a:ln w="38100">
            <a:solidFill>
              <a:srgbClr val="7030A0"/>
            </a:solidFill>
            <a:extLst>
              <a:ext uri="{C807C97D-BFC1-408E-A445-0C87EB9F89A2}">
                <ask:lineSketchStyleProps xmlns:ask="http://schemas.microsoft.com/office/drawing/2018/sketchyshapes" sd="1494276083">
                  <a:prstGeom prst="ellipse">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3BCC5B00-BC2B-0C8A-4ECE-55BA667DDD33}"/>
              </a:ext>
            </a:extLst>
          </p:cNvPr>
          <p:cNvSpPr txBox="1">
            <a:spLocks/>
          </p:cNvSpPr>
          <p:nvPr/>
        </p:nvSpPr>
        <p:spPr>
          <a:xfrm>
            <a:off x="6967953" y="2610757"/>
            <a:ext cx="4282815" cy="124308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Colour in two power circles on the Island power grid </a:t>
            </a:r>
          </a:p>
        </p:txBody>
      </p:sp>
      <p:pic>
        <p:nvPicPr>
          <p:cNvPr id="8" name="Picture 7" descr="A black background with a black square&#10;&#10;Description automatically generated with medium confidence">
            <a:extLst>
              <a:ext uri="{FF2B5EF4-FFF2-40B4-BE49-F238E27FC236}">
                <a16:creationId xmlns:a16="http://schemas.microsoft.com/office/drawing/2014/main" id="{A52105FB-B7B6-89D2-85A8-A265E94CF138}"/>
              </a:ext>
            </a:extLst>
          </p:cNvPr>
          <p:cNvPicPr>
            <a:picLocks noChangeAspect="1"/>
          </p:cNvPicPr>
          <p:nvPr/>
        </p:nvPicPr>
        <p:blipFill>
          <a:blip r:embed="rId4">
            <a:duotone>
              <a:schemeClr val="accent5">
                <a:shade val="45000"/>
                <a:satMod val="135000"/>
              </a:schemeClr>
              <a:prstClr val="white"/>
            </a:duotone>
          </a:blip>
          <a:srcRect l="21740" r="21069" b="13459"/>
          <a:stretch/>
        </p:blipFill>
        <p:spPr>
          <a:xfrm>
            <a:off x="10804785" y="949577"/>
            <a:ext cx="613361" cy="1018206"/>
          </a:xfrm>
          <a:prstGeom prst="rect">
            <a:avLst/>
          </a:prstGeom>
        </p:spPr>
      </p:pic>
      <p:pic>
        <p:nvPicPr>
          <p:cNvPr id="10" name="Picture 9">
            <a:extLst>
              <a:ext uri="{FF2B5EF4-FFF2-40B4-BE49-F238E27FC236}">
                <a16:creationId xmlns:a16="http://schemas.microsoft.com/office/drawing/2014/main" id="{EA8F3B85-7ECE-6EB4-74F7-C1DEF0863192}"/>
              </a:ext>
            </a:extLst>
          </p:cNvPr>
          <p:cNvPicPr>
            <a:picLocks noChangeAspect="1"/>
          </p:cNvPicPr>
          <p:nvPr/>
        </p:nvPicPr>
        <p:blipFill>
          <a:blip r:embed="rId5"/>
          <a:stretch>
            <a:fillRect/>
          </a:stretch>
        </p:blipFill>
        <p:spPr>
          <a:xfrm>
            <a:off x="773854" y="1148961"/>
            <a:ext cx="4260361" cy="4454013"/>
          </a:xfrm>
          <a:prstGeom prst="rect">
            <a:avLst/>
          </a:prstGeom>
        </p:spPr>
      </p:pic>
      <p:pic>
        <p:nvPicPr>
          <p:cNvPr id="11" name="Picture 10">
            <a:extLst>
              <a:ext uri="{FF2B5EF4-FFF2-40B4-BE49-F238E27FC236}">
                <a16:creationId xmlns:a16="http://schemas.microsoft.com/office/drawing/2014/main" id="{BCDA3B47-C9BD-45AD-189B-0B70A021757F}"/>
              </a:ext>
            </a:extLst>
          </p:cNvPr>
          <p:cNvPicPr>
            <a:picLocks noChangeAspect="1"/>
          </p:cNvPicPr>
          <p:nvPr/>
        </p:nvPicPr>
        <p:blipFill>
          <a:blip r:embed="rId6">
            <a:alphaModFix amt="70000"/>
          </a:blip>
          <a:stretch>
            <a:fillRect/>
          </a:stretch>
        </p:blipFill>
        <p:spPr>
          <a:xfrm>
            <a:off x="7317035" y="4496820"/>
            <a:ext cx="2822443" cy="1993867"/>
          </a:xfrm>
          <a:prstGeom prst="rect">
            <a:avLst/>
          </a:prstGeom>
        </p:spPr>
      </p:pic>
      <p:sp>
        <p:nvSpPr>
          <p:cNvPr id="13" name="Rectangle: Rounded Corners 12">
            <a:extLst>
              <a:ext uri="{FF2B5EF4-FFF2-40B4-BE49-F238E27FC236}">
                <a16:creationId xmlns:a16="http://schemas.microsoft.com/office/drawing/2014/main" id="{2230A5D6-5E3F-DC25-5975-F1072F3B493D}"/>
              </a:ext>
            </a:extLst>
          </p:cNvPr>
          <p:cNvSpPr/>
          <p:nvPr/>
        </p:nvSpPr>
        <p:spPr>
          <a:xfrm>
            <a:off x="7454189" y="4694903"/>
            <a:ext cx="908147" cy="908071"/>
          </a:xfrm>
          <a:custGeom>
            <a:avLst/>
            <a:gdLst>
              <a:gd name="csX0" fmla="*/ 0 w 908147"/>
              <a:gd name="csY0" fmla="*/ 151348 h 908071"/>
              <a:gd name="csX1" fmla="*/ 151348 w 908147"/>
              <a:gd name="csY1" fmla="*/ 0 h 908071"/>
              <a:gd name="csX2" fmla="*/ 454074 w 908147"/>
              <a:gd name="csY2" fmla="*/ 0 h 908071"/>
              <a:gd name="csX3" fmla="*/ 756799 w 908147"/>
              <a:gd name="csY3" fmla="*/ 0 h 908071"/>
              <a:gd name="csX4" fmla="*/ 908147 w 908147"/>
              <a:gd name="csY4" fmla="*/ 151348 h 908071"/>
              <a:gd name="csX5" fmla="*/ 908147 w 908147"/>
              <a:gd name="csY5" fmla="*/ 441928 h 908071"/>
              <a:gd name="csX6" fmla="*/ 908147 w 908147"/>
              <a:gd name="csY6" fmla="*/ 756723 h 908071"/>
              <a:gd name="csX7" fmla="*/ 756799 w 908147"/>
              <a:gd name="csY7" fmla="*/ 908071 h 908071"/>
              <a:gd name="csX8" fmla="*/ 454074 w 908147"/>
              <a:gd name="csY8" fmla="*/ 908071 h 908071"/>
              <a:gd name="csX9" fmla="*/ 151348 w 908147"/>
              <a:gd name="csY9" fmla="*/ 908071 h 908071"/>
              <a:gd name="csX10" fmla="*/ 0 w 908147"/>
              <a:gd name="csY10" fmla="*/ 756723 h 908071"/>
              <a:gd name="csX11" fmla="*/ 0 w 908147"/>
              <a:gd name="csY11" fmla="*/ 466143 h 908071"/>
              <a:gd name="csX12" fmla="*/ 0 w 908147"/>
              <a:gd name="csY12" fmla="*/ 151348 h 9080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908147" h="908071" extrusionOk="0">
                <a:moveTo>
                  <a:pt x="0" y="151348"/>
                </a:moveTo>
                <a:cubicBezTo>
                  <a:pt x="6009" y="66822"/>
                  <a:pt x="49442" y="-6608"/>
                  <a:pt x="151348" y="0"/>
                </a:cubicBezTo>
                <a:cubicBezTo>
                  <a:pt x="219899" y="-25803"/>
                  <a:pt x="334375" y="6618"/>
                  <a:pt x="454074" y="0"/>
                </a:cubicBezTo>
                <a:cubicBezTo>
                  <a:pt x="573773" y="-6618"/>
                  <a:pt x="692608" y="2907"/>
                  <a:pt x="756799" y="0"/>
                </a:cubicBezTo>
                <a:cubicBezTo>
                  <a:pt x="834947" y="-7129"/>
                  <a:pt x="906736" y="58321"/>
                  <a:pt x="908147" y="151348"/>
                </a:cubicBezTo>
                <a:cubicBezTo>
                  <a:pt x="913405" y="211112"/>
                  <a:pt x="881485" y="368844"/>
                  <a:pt x="908147" y="441928"/>
                </a:cubicBezTo>
                <a:cubicBezTo>
                  <a:pt x="934809" y="515012"/>
                  <a:pt x="871979" y="642748"/>
                  <a:pt x="908147" y="756723"/>
                </a:cubicBezTo>
                <a:cubicBezTo>
                  <a:pt x="906124" y="838543"/>
                  <a:pt x="825988" y="923352"/>
                  <a:pt x="756799" y="908071"/>
                </a:cubicBezTo>
                <a:cubicBezTo>
                  <a:pt x="678240" y="922778"/>
                  <a:pt x="552616" y="872180"/>
                  <a:pt x="454074" y="908071"/>
                </a:cubicBezTo>
                <a:cubicBezTo>
                  <a:pt x="355532" y="943962"/>
                  <a:pt x="216934" y="900360"/>
                  <a:pt x="151348" y="908071"/>
                </a:cubicBezTo>
                <a:cubicBezTo>
                  <a:pt x="65346" y="922726"/>
                  <a:pt x="333" y="854663"/>
                  <a:pt x="0" y="756723"/>
                </a:cubicBezTo>
                <a:cubicBezTo>
                  <a:pt x="-25682" y="671448"/>
                  <a:pt x="8661" y="543370"/>
                  <a:pt x="0" y="466143"/>
                </a:cubicBezTo>
                <a:cubicBezTo>
                  <a:pt x="-8661" y="388916"/>
                  <a:pt x="11815" y="242478"/>
                  <a:pt x="0" y="151348"/>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cxnSp>
        <p:nvCxnSpPr>
          <p:cNvPr id="14" name="Straight Arrow Connector 13">
            <a:extLst>
              <a:ext uri="{FF2B5EF4-FFF2-40B4-BE49-F238E27FC236}">
                <a16:creationId xmlns:a16="http://schemas.microsoft.com/office/drawing/2014/main" id="{DBC65F1A-8867-E671-ACCF-26821664A7CB}"/>
              </a:ext>
            </a:extLst>
          </p:cNvPr>
          <p:cNvCxnSpPr>
            <a:cxnSpLocks/>
          </p:cNvCxnSpPr>
          <p:nvPr/>
        </p:nvCxnSpPr>
        <p:spPr>
          <a:xfrm>
            <a:off x="5147285" y="4496820"/>
            <a:ext cx="2236644" cy="556838"/>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6004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F36EC-6A68-7D45-3160-A8E956003AF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A28EAD6-8051-5368-BC4F-13921D8DAB36}"/>
              </a:ext>
            </a:extLst>
          </p:cNvPr>
          <p:cNvSpPr txBox="1">
            <a:spLocks/>
          </p:cNvSpPr>
          <p:nvPr/>
        </p:nvSpPr>
        <p:spPr>
          <a:xfrm>
            <a:off x="2000401" y="2458064"/>
            <a:ext cx="4475979" cy="12135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The ‘Order of Play’ list helps you keep track of the game</a:t>
            </a:r>
          </a:p>
        </p:txBody>
      </p:sp>
      <p:sp>
        <p:nvSpPr>
          <p:cNvPr id="11" name="Title 1">
            <a:extLst>
              <a:ext uri="{FF2B5EF4-FFF2-40B4-BE49-F238E27FC236}">
                <a16:creationId xmlns:a16="http://schemas.microsoft.com/office/drawing/2014/main" id="{9A6A00AA-6D9A-B3F9-DE1B-83A5615BC1AA}"/>
              </a:ext>
            </a:extLst>
          </p:cNvPr>
          <p:cNvSpPr txBox="1">
            <a:spLocks/>
          </p:cNvSpPr>
          <p:nvPr/>
        </p:nvSpPr>
        <p:spPr>
          <a:xfrm>
            <a:off x="2290305" y="3671567"/>
            <a:ext cx="3894863" cy="93149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Everyone plays the round at the same time</a:t>
            </a:r>
          </a:p>
        </p:txBody>
      </p:sp>
      <p:sp>
        <p:nvSpPr>
          <p:cNvPr id="12" name="Title 1">
            <a:extLst>
              <a:ext uri="{FF2B5EF4-FFF2-40B4-BE49-F238E27FC236}">
                <a16:creationId xmlns:a16="http://schemas.microsoft.com/office/drawing/2014/main" id="{F1913535-98A1-3D78-C85B-8C1A97BEBD5F}"/>
              </a:ext>
            </a:extLst>
          </p:cNvPr>
          <p:cNvSpPr txBox="1">
            <a:spLocks/>
          </p:cNvSpPr>
          <p:nvPr/>
        </p:nvSpPr>
        <p:spPr>
          <a:xfrm>
            <a:off x="2944908" y="4769907"/>
            <a:ext cx="2826627" cy="80498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1800" dirty="0">
                <a:latin typeface="Bookman Old Style" panose="02050604050505020204" pitchFamily="18" charset="0"/>
              </a:rPr>
              <a:t>…but you can take it in turns if you prefer!</a:t>
            </a:r>
          </a:p>
        </p:txBody>
      </p:sp>
      <p:sp>
        <p:nvSpPr>
          <p:cNvPr id="4" name="Title 1">
            <a:extLst>
              <a:ext uri="{FF2B5EF4-FFF2-40B4-BE49-F238E27FC236}">
                <a16:creationId xmlns:a16="http://schemas.microsoft.com/office/drawing/2014/main" id="{9BC91A88-E7EE-D0D9-1994-04E6AFEB79AC}"/>
              </a:ext>
            </a:extLst>
          </p:cNvPr>
          <p:cNvSpPr txBox="1">
            <a:spLocks/>
          </p:cNvSpPr>
          <p:nvPr/>
        </p:nvSpPr>
        <p:spPr>
          <a:xfrm>
            <a:off x="2384324" y="999969"/>
            <a:ext cx="4172253" cy="1517089"/>
          </a:xfrm>
        </p:spPr>
        <p:txBody>
          <a:bodyPr>
            <a:normAutofit/>
          </a:bodyPr>
          <a:lstStyle>
            <a:lvl1pPr algn="l" defTabSz="914400" rtl="0" eaLnBrk="1" latinLnBrk="0" hangingPunct="1">
              <a:lnSpc>
                <a:spcPct val="90000"/>
              </a:lnSpc>
              <a:spcBef>
                <a:spcPct val="0"/>
              </a:spcBef>
              <a:buNone/>
              <a:defRPr sz="4400" b="0" i="0" kern="1200">
                <a:solidFill>
                  <a:schemeClr val="tx1"/>
                </a:solidFill>
                <a:latin typeface="Montserrat" pitchFamily="2" charset="77"/>
                <a:ea typeface="+mj-ea"/>
                <a:cs typeface="+mj-cs"/>
              </a:defRPr>
            </a:lvl1pPr>
          </a:lstStyle>
          <a:p>
            <a:pPr algn="ctr"/>
            <a:r>
              <a:rPr lang="en-GB" dirty="0">
                <a:latin typeface="Castellar" panose="020A0402060406010301" pitchFamily="18" charset="0"/>
              </a:rPr>
              <a:t>Playing the game</a:t>
            </a:r>
          </a:p>
        </p:txBody>
      </p:sp>
      <p:cxnSp>
        <p:nvCxnSpPr>
          <p:cNvPr id="5" name="Straight Arrow Connector 4">
            <a:extLst>
              <a:ext uri="{FF2B5EF4-FFF2-40B4-BE49-F238E27FC236}">
                <a16:creationId xmlns:a16="http://schemas.microsoft.com/office/drawing/2014/main" id="{3EBDC92B-466F-E7D4-7A5E-33C46070C9A0}"/>
              </a:ext>
            </a:extLst>
          </p:cNvPr>
          <p:cNvCxnSpPr>
            <a:cxnSpLocks/>
          </p:cNvCxnSpPr>
          <p:nvPr/>
        </p:nvCxnSpPr>
        <p:spPr>
          <a:xfrm flipV="1">
            <a:off x="6636774" y="2013154"/>
            <a:ext cx="1878493" cy="764459"/>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37CD360B-8AA1-1B28-4232-727607FA5A19}"/>
              </a:ext>
            </a:extLst>
          </p:cNvPr>
          <p:cNvPicPr>
            <a:picLocks noChangeAspect="1"/>
          </p:cNvPicPr>
          <p:nvPr/>
        </p:nvPicPr>
        <p:blipFill>
          <a:blip r:embed="rId2"/>
          <a:stretch>
            <a:fillRect/>
          </a:stretch>
        </p:blipFill>
        <p:spPr>
          <a:xfrm>
            <a:off x="7944465" y="324051"/>
            <a:ext cx="3580022" cy="6365863"/>
          </a:xfrm>
          <a:prstGeom prst="rect">
            <a:avLst/>
          </a:prstGeom>
        </p:spPr>
      </p:pic>
    </p:spTree>
    <p:extLst>
      <p:ext uri="{BB962C8B-B14F-4D97-AF65-F5344CB8AC3E}">
        <p14:creationId xmlns:p14="http://schemas.microsoft.com/office/powerpoint/2010/main" val="1843454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808D9-C220-442E-EDAE-5FC9CAB1AC3C}"/>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18D454CE-9F3D-F233-4937-4AAD8185CEC9}"/>
              </a:ext>
            </a:extLst>
          </p:cNvPr>
          <p:cNvPicPr>
            <a:picLocks noChangeAspect="1"/>
          </p:cNvPicPr>
          <p:nvPr/>
        </p:nvPicPr>
        <p:blipFill>
          <a:blip r:embed="rId3"/>
          <a:stretch>
            <a:fillRect/>
          </a:stretch>
        </p:blipFill>
        <p:spPr>
          <a:xfrm>
            <a:off x="7944465" y="324051"/>
            <a:ext cx="3580022" cy="6365863"/>
          </a:xfrm>
          <a:prstGeom prst="rect">
            <a:avLst/>
          </a:prstGeom>
        </p:spPr>
      </p:pic>
      <p:sp>
        <p:nvSpPr>
          <p:cNvPr id="2" name="Title 1">
            <a:extLst>
              <a:ext uri="{FF2B5EF4-FFF2-40B4-BE49-F238E27FC236}">
                <a16:creationId xmlns:a16="http://schemas.microsoft.com/office/drawing/2014/main" id="{0E34E95E-C77B-8E54-53D0-8CCFB7555C35}"/>
              </a:ext>
            </a:extLst>
          </p:cNvPr>
          <p:cNvSpPr>
            <a:spLocks noGrp="1"/>
          </p:cNvSpPr>
          <p:nvPr>
            <p:ph type="title" idx="4294967295"/>
          </p:nvPr>
        </p:nvSpPr>
        <p:spPr>
          <a:xfrm>
            <a:off x="1730005" y="914564"/>
            <a:ext cx="5383161" cy="1507254"/>
          </a:xfrm>
        </p:spPr>
        <p:txBody>
          <a:bodyPr>
            <a:normAutofit/>
          </a:bodyPr>
          <a:lstStyle/>
          <a:p>
            <a:pPr algn="ctr"/>
            <a:r>
              <a:rPr lang="en-GB" dirty="0">
                <a:latin typeface="Castellar" panose="020A0402060406010301" pitchFamily="18" charset="0"/>
              </a:rPr>
              <a:t>Playing </a:t>
            </a:r>
            <a:br>
              <a:rPr lang="en-GB" dirty="0">
                <a:latin typeface="Castellar" panose="020A0402060406010301" pitchFamily="18" charset="0"/>
              </a:rPr>
            </a:br>
            <a:r>
              <a:rPr lang="en-GB" dirty="0">
                <a:latin typeface="Castellar" panose="020A0402060406010301" pitchFamily="18" charset="0"/>
              </a:rPr>
              <a:t>the game</a:t>
            </a:r>
          </a:p>
        </p:txBody>
      </p:sp>
      <p:sp>
        <p:nvSpPr>
          <p:cNvPr id="6" name="Title 1">
            <a:extLst>
              <a:ext uri="{FF2B5EF4-FFF2-40B4-BE49-F238E27FC236}">
                <a16:creationId xmlns:a16="http://schemas.microsoft.com/office/drawing/2014/main" id="{F4B4AA6E-BBF3-203F-89BE-5B2ABBEF92FD}"/>
              </a:ext>
            </a:extLst>
          </p:cNvPr>
          <p:cNvSpPr txBox="1">
            <a:spLocks/>
          </p:cNvSpPr>
          <p:nvPr/>
        </p:nvSpPr>
        <p:spPr>
          <a:xfrm>
            <a:off x="2305800" y="3298582"/>
            <a:ext cx="2689116" cy="13551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start with one ‘data dice’</a:t>
            </a:r>
          </a:p>
        </p:txBody>
      </p:sp>
      <p:sp>
        <p:nvSpPr>
          <p:cNvPr id="7" name="Title 1">
            <a:extLst>
              <a:ext uri="{FF2B5EF4-FFF2-40B4-BE49-F238E27FC236}">
                <a16:creationId xmlns:a16="http://schemas.microsoft.com/office/drawing/2014/main" id="{DC7ADB5D-F118-F664-A711-D86A5F6CCD8B}"/>
              </a:ext>
            </a:extLst>
          </p:cNvPr>
          <p:cNvSpPr txBox="1">
            <a:spLocks/>
          </p:cNvSpPr>
          <p:nvPr/>
        </p:nvSpPr>
        <p:spPr>
          <a:xfrm>
            <a:off x="1967897" y="4467932"/>
            <a:ext cx="4633284" cy="13551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can get more ‘data dice’ by buying more servers</a:t>
            </a:r>
          </a:p>
        </p:txBody>
      </p:sp>
      <p:sp>
        <p:nvSpPr>
          <p:cNvPr id="4" name="Oval 3">
            <a:extLst>
              <a:ext uri="{FF2B5EF4-FFF2-40B4-BE49-F238E27FC236}">
                <a16:creationId xmlns:a16="http://schemas.microsoft.com/office/drawing/2014/main" id="{9411F860-0D5E-859A-79A2-95B072C79382}"/>
              </a:ext>
            </a:extLst>
          </p:cNvPr>
          <p:cNvSpPr/>
          <p:nvPr/>
        </p:nvSpPr>
        <p:spPr>
          <a:xfrm>
            <a:off x="8745794" y="844114"/>
            <a:ext cx="1895417" cy="432620"/>
          </a:xfrm>
          <a:custGeom>
            <a:avLst/>
            <a:gdLst>
              <a:gd name="csX0" fmla="*/ 0 w 1895417"/>
              <a:gd name="csY0" fmla="*/ 216310 h 432620"/>
              <a:gd name="csX1" fmla="*/ 947709 w 1895417"/>
              <a:gd name="csY1" fmla="*/ 0 h 432620"/>
              <a:gd name="csX2" fmla="*/ 1895418 w 1895417"/>
              <a:gd name="csY2" fmla="*/ 216310 h 432620"/>
              <a:gd name="csX3" fmla="*/ 947709 w 1895417"/>
              <a:gd name="csY3" fmla="*/ 432620 h 432620"/>
              <a:gd name="csX4" fmla="*/ 0 w 1895417"/>
              <a:gd name="csY4" fmla="*/ 216310 h 432620"/>
            </a:gdLst>
            <a:ahLst/>
            <a:cxnLst>
              <a:cxn ang="0">
                <a:pos x="csX0" y="csY0"/>
              </a:cxn>
              <a:cxn ang="0">
                <a:pos x="csX1" y="csY1"/>
              </a:cxn>
              <a:cxn ang="0">
                <a:pos x="csX2" y="csY2"/>
              </a:cxn>
              <a:cxn ang="0">
                <a:pos x="csX3" y="csY3"/>
              </a:cxn>
              <a:cxn ang="0">
                <a:pos x="csX4" y="csY4"/>
              </a:cxn>
            </a:cxnLst>
            <a:rect l="l" t="t" r="r" b="b"/>
            <a:pathLst>
              <a:path w="1895417" h="432620" extrusionOk="0">
                <a:moveTo>
                  <a:pt x="0" y="216310"/>
                </a:moveTo>
                <a:cubicBezTo>
                  <a:pt x="-5520" y="130251"/>
                  <a:pt x="425907" y="70987"/>
                  <a:pt x="947709" y="0"/>
                </a:cubicBezTo>
                <a:cubicBezTo>
                  <a:pt x="1483474" y="-6547"/>
                  <a:pt x="1927262" y="81279"/>
                  <a:pt x="1895418" y="216310"/>
                </a:cubicBezTo>
                <a:cubicBezTo>
                  <a:pt x="1944317" y="324767"/>
                  <a:pt x="1468778" y="485776"/>
                  <a:pt x="947709" y="432620"/>
                </a:cubicBezTo>
                <a:cubicBezTo>
                  <a:pt x="429480" y="440819"/>
                  <a:pt x="-10572" y="324858"/>
                  <a:pt x="0" y="216310"/>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8FC33691-8EE7-011B-7D26-7D828EC4F2AD}"/>
              </a:ext>
            </a:extLst>
          </p:cNvPr>
          <p:cNvPicPr>
            <a:picLocks noChangeAspect="1"/>
          </p:cNvPicPr>
          <p:nvPr/>
        </p:nvPicPr>
        <p:blipFill>
          <a:blip r:embed="rId4"/>
          <a:stretch>
            <a:fillRect/>
          </a:stretch>
        </p:blipFill>
        <p:spPr>
          <a:xfrm>
            <a:off x="1730005" y="2421818"/>
            <a:ext cx="4236995" cy="1007343"/>
          </a:xfrm>
          <a:prstGeom prst="rect">
            <a:avLst/>
          </a:prstGeom>
        </p:spPr>
      </p:pic>
      <p:pic>
        <p:nvPicPr>
          <p:cNvPr id="12" name="Picture 11">
            <a:extLst>
              <a:ext uri="{FF2B5EF4-FFF2-40B4-BE49-F238E27FC236}">
                <a16:creationId xmlns:a16="http://schemas.microsoft.com/office/drawing/2014/main" id="{DE5F29E4-7068-F680-8D59-6BC0E3F67D19}"/>
              </a:ext>
            </a:extLst>
          </p:cNvPr>
          <p:cNvPicPr>
            <a:picLocks noChangeAspect="1"/>
          </p:cNvPicPr>
          <p:nvPr/>
        </p:nvPicPr>
        <p:blipFill>
          <a:blip r:embed="rId5"/>
          <a:stretch>
            <a:fillRect/>
          </a:stretch>
        </p:blipFill>
        <p:spPr>
          <a:xfrm>
            <a:off x="6441360" y="3419969"/>
            <a:ext cx="995447" cy="1112405"/>
          </a:xfrm>
          <a:prstGeom prst="rect">
            <a:avLst/>
          </a:prstGeom>
        </p:spPr>
      </p:pic>
      <p:sp>
        <p:nvSpPr>
          <p:cNvPr id="14" name="Rectangle 13">
            <a:extLst>
              <a:ext uri="{FF2B5EF4-FFF2-40B4-BE49-F238E27FC236}">
                <a16:creationId xmlns:a16="http://schemas.microsoft.com/office/drawing/2014/main" id="{9A0E3FE2-0EF5-4BB1-8995-FB9FD1B178F1}"/>
              </a:ext>
            </a:extLst>
          </p:cNvPr>
          <p:cNvSpPr/>
          <p:nvPr/>
        </p:nvSpPr>
        <p:spPr>
          <a:xfrm>
            <a:off x="7676336" y="1060424"/>
            <a:ext cx="550606" cy="3103539"/>
          </a:xfrm>
          <a:prstGeom prst="rect">
            <a:avLst/>
          </a:prstGeom>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8344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EC1BC-4937-7B96-DDEF-DB8CB84B3686}"/>
            </a:ext>
          </a:extLst>
        </p:cNvPr>
        <p:cNvGrpSpPr/>
        <p:nvPr/>
      </p:nvGrpSpPr>
      <p:grpSpPr>
        <a:xfrm>
          <a:off x="0" y="0"/>
          <a:ext cx="0" cy="0"/>
          <a:chOff x="0" y="0"/>
          <a:chExt cx="0" cy="0"/>
        </a:xfrm>
      </p:grpSpPr>
      <p:pic>
        <p:nvPicPr>
          <p:cNvPr id="19" name="Picture 18">
            <a:extLst>
              <a:ext uri="{FF2B5EF4-FFF2-40B4-BE49-F238E27FC236}">
                <a16:creationId xmlns:a16="http://schemas.microsoft.com/office/drawing/2014/main" id="{733D209D-C91C-DD6B-59F0-00FB3AE4C1A0}"/>
              </a:ext>
            </a:extLst>
          </p:cNvPr>
          <p:cNvPicPr>
            <a:picLocks noChangeAspect="1"/>
          </p:cNvPicPr>
          <p:nvPr/>
        </p:nvPicPr>
        <p:blipFill>
          <a:blip r:embed="rId3"/>
          <a:stretch>
            <a:fillRect/>
          </a:stretch>
        </p:blipFill>
        <p:spPr>
          <a:xfrm>
            <a:off x="6912634" y="1087820"/>
            <a:ext cx="4907908" cy="5594507"/>
          </a:xfrm>
          <a:prstGeom prst="rect">
            <a:avLst/>
          </a:prstGeom>
        </p:spPr>
      </p:pic>
      <p:pic>
        <p:nvPicPr>
          <p:cNvPr id="3" name="Picture 2">
            <a:extLst>
              <a:ext uri="{FF2B5EF4-FFF2-40B4-BE49-F238E27FC236}">
                <a16:creationId xmlns:a16="http://schemas.microsoft.com/office/drawing/2014/main" id="{453DD170-2659-969D-E040-2512270E5DDE}"/>
              </a:ext>
            </a:extLst>
          </p:cNvPr>
          <p:cNvPicPr>
            <a:picLocks noChangeAspect="1"/>
          </p:cNvPicPr>
          <p:nvPr/>
        </p:nvPicPr>
        <p:blipFill>
          <a:blip r:embed="rId4"/>
          <a:srcRect l="26843" t="5140" r="32306" b="78115"/>
          <a:stretch/>
        </p:blipFill>
        <p:spPr>
          <a:xfrm>
            <a:off x="371458" y="4809788"/>
            <a:ext cx="2556889" cy="1862605"/>
          </a:xfrm>
          <a:prstGeom prst="rect">
            <a:avLst/>
          </a:prstGeom>
        </p:spPr>
      </p:pic>
      <p:sp>
        <p:nvSpPr>
          <p:cNvPr id="4" name="Title 1">
            <a:extLst>
              <a:ext uri="{FF2B5EF4-FFF2-40B4-BE49-F238E27FC236}">
                <a16:creationId xmlns:a16="http://schemas.microsoft.com/office/drawing/2014/main" id="{F49E2CFD-9517-909B-DE49-D75864322BC6}"/>
              </a:ext>
            </a:extLst>
          </p:cNvPr>
          <p:cNvSpPr txBox="1">
            <a:spLocks/>
          </p:cNvSpPr>
          <p:nvPr/>
        </p:nvSpPr>
        <p:spPr>
          <a:xfrm>
            <a:off x="434027" y="726629"/>
            <a:ext cx="6678472" cy="1611006"/>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4400" dirty="0">
                <a:latin typeface="Castellar" panose="020A0402060406010301" pitchFamily="18" charset="0"/>
              </a:rPr>
              <a:t>Gather data</a:t>
            </a:r>
            <a:br>
              <a:rPr lang="en-GB" sz="4400" dirty="0">
                <a:latin typeface="Castellar" panose="020A0402060406010301" pitchFamily="18" charset="0"/>
              </a:rPr>
            </a:br>
            <a:r>
              <a:rPr lang="en-GB" sz="4400" dirty="0">
                <a:latin typeface="Castellar" panose="020A0402060406010301" pitchFamily="18" charset="0"/>
              </a:rPr>
              <a:t>and earn money</a:t>
            </a:r>
          </a:p>
        </p:txBody>
      </p:sp>
      <p:sp>
        <p:nvSpPr>
          <p:cNvPr id="5" name="Title 1">
            <a:extLst>
              <a:ext uri="{FF2B5EF4-FFF2-40B4-BE49-F238E27FC236}">
                <a16:creationId xmlns:a16="http://schemas.microsoft.com/office/drawing/2014/main" id="{2C4CB149-6C7F-CC06-8A49-77940847C7C3}"/>
              </a:ext>
            </a:extLst>
          </p:cNvPr>
          <p:cNvSpPr txBox="1">
            <a:spLocks/>
          </p:cNvSpPr>
          <p:nvPr/>
        </p:nvSpPr>
        <p:spPr>
          <a:xfrm>
            <a:off x="1618375" y="2308459"/>
            <a:ext cx="4556884" cy="1120541"/>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Roll your dice and add the data to your ‘Data Centre’</a:t>
            </a:r>
          </a:p>
        </p:txBody>
      </p:sp>
      <p:sp>
        <p:nvSpPr>
          <p:cNvPr id="6" name="Title 1">
            <a:extLst>
              <a:ext uri="{FF2B5EF4-FFF2-40B4-BE49-F238E27FC236}">
                <a16:creationId xmlns:a16="http://schemas.microsoft.com/office/drawing/2014/main" id="{71E5D4C0-340E-3EBA-D076-536C8BF88558}"/>
              </a:ext>
            </a:extLst>
          </p:cNvPr>
          <p:cNvSpPr txBox="1">
            <a:spLocks/>
          </p:cNvSpPr>
          <p:nvPr/>
        </p:nvSpPr>
        <p:spPr>
          <a:xfrm>
            <a:off x="1496191" y="3392747"/>
            <a:ext cx="4845375" cy="12932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If you roll a 1, 2, 3, 4 or 5, </a:t>
            </a:r>
            <a:br>
              <a:rPr lang="en-GB" sz="2400" dirty="0">
                <a:latin typeface="Bookman Old Style" panose="02050604050505020204" pitchFamily="18" charset="0"/>
              </a:rPr>
            </a:br>
            <a:r>
              <a:rPr lang="en-GB" sz="2400" dirty="0">
                <a:latin typeface="Bookman Old Style" panose="02050604050505020204" pitchFamily="18" charset="0"/>
              </a:rPr>
              <a:t>fill in that many data points</a:t>
            </a:r>
          </a:p>
        </p:txBody>
      </p:sp>
      <p:sp>
        <p:nvSpPr>
          <p:cNvPr id="10" name="Oval 9">
            <a:extLst>
              <a:ext uri="{FF2B5EF4-FFF2-40B4-BE49-F238E27FC236}">
                <a16:creationId xmlns:a16="http://schemas.microsoft.com/office/drawing/2014/main" id="{DF584FEF-8E69-4F8A-8027-CE314D8CCB49}"/>
              </a:ext>
            </a:extLst>
          </p:cNvPr>
          <p:cNvSpPr/>
          <p:nvPr/>
        </p:nvSpPr>
        <p:spPr>
          <a:xfrm>
            <a:off x="260588" y="5198252"/>
            <a:ext cx="2497623" cy="1120541"/>
          </a:xfrm>
          <a:custGeom>
            <a:avLst/>
            <a:gdLst>
              <a:gd name="csX0" fmla="*/ 0 w 2497623"/>
              <a:gd name="csY0" fmla="*/ 560271 h 1120541"/>
              <a:gd name="csX1" fmla="*/ 1248812 w 2497623"/>
              <a:gd name="csY1" fmla="*/ 0 h 1120541"/>
              <a:gd name="csX2" fmla="*/ 2497624 w 2497623"/>
              <a:gd name="csY2" fmla="*/ 560271 h 1120541"/>
              <a:gd name="csX3" fmla="*/ 1248812 w 2497623"/>
              <a:gd name="csY3" fmla="*/ 1120542 h 1120541"/>
              <a:gd name="csX4" fmla="*/ 0 w 2497623"/>
              <a:gd name="csY4" fmla="*/ 560271 h 1120541"/>
            </a:gdLst>
            <a:ahLst/>
            <a:cxnLst>
              <a:cxn ang="0">
                <a:pos x="csX0" y="csY0"/>
              </a:cxn>
              <a:cxn ang="0">
                <a:pos x="csX1" y="csY1"/>
              </a:cxn>
              <a:cxn ang="0">
                <a:pos x="csX2" y="csY2"/>
              </a:cxn>
              <a:cxn ang="0">
                <a:pos x="csX3" y="csY3"/>
              </a:cxn>
              <a:cxn ang="0">
                <a:pos x="csX4" y="csY4"/>
              </a:cxn>
            </a:cxnLst>
            <a:rect l="l" t="t" r="r" b="b"/>
            <a:pathLst>
              <a:path w="2497623" h="1120541" extrusionOk="0">
                <a:moveTo>
                  <a:pt x="0" y="560271"/>
                </a:moveTo>
                <a:cubicBezTo>
                  <a:pt x="-14699" y="339797"/>
                  <a:pt x="560469" y="60077"/>
                  <a:pt x="1248812" y="0"/>
                </a:cubicBezTo>
                <a:cubicBezTo>
                  <a:pt x="1968245" y="-15749"/>
                  <a:pt x="2564441" y="218181"/>
                  <a:pt x="2497624" y="560271"/>
                </a:cubicBezTo>
                <a:cubicBezTo>
                  <a:pt x="2518423" y="865018"/>
                  <a:pt x="1936141" y="1174502"/>
                  <a:pt x="1248812" y="1120542"/>
                </a:cubicBezTo>
                <a:cubicBezTo>
                  <a:pt x="578992" y="1152035"/>
                  <a:pt x="-37689" y="830781"/>
                  <a:pt x="0" y="560271"/>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Rounded Corners 10">
            <a:extLst>
              <a:ext uri="{FF2B5EF4-FFF2-40B4-BE49-F238E27FC236}">
                <a16:creationId xmlns:a16="http://schemas.microsoft.com/office/drawing/2014/main" id="{A0F1D61D-39EE-3B18-BC01-F35784ABD084}"/>
              </a:ext>
            </a:extLst>
          </p:cNvPr>
          <p:cNvSpPr/>
          <p:nvPr/>
        </p:nvSpPr>
        <p:spPr>
          <a:xfrm>
            <a:off x="10979576" y="2606083"/>
            <a:ext cx="727447" cy="822918"/>
          </a:xfrm>
          <a:custGeom>
            <a:avLst/>
            <a:gdLst>
              <a:gd name="csX0" fmla="*/ 0 w 727447"/>
              <a:gd name="csY0" fmla="*/ 121244 h 822918"/>
              <a:gd name="csX1" fmla="*/ 121244 w 727447"/>
              <a:gd name="csY1" fmla="*/ 0 h 822918"/>
              <a:gd name="csX2" fmla="*/ 606203 w 727447"/>
              <a:gd name="csY2" fmla="*/ 0 h 822918"/>
              <a:gd name="csX3" fmla="*/ 727447 w 727447"/>
              <a:gd name="csY3" fmla="*/ 121244 h 822918"/>
              <a:gd name="csX4" fmla="*/ 727447 w 727447"/>
              <a:gd name="csY4" fmla="*/ 701674 h 822918"/>
              <a:gd name="csX5" fmla="*/ 606203 w 727447"/>
              <a:gd name="csY5" fmla="*/ 822918 h 822918"/>
              <a:gd name="csX6" fmla="*/ 121244 w 727447"/>
              <a:gd name="csY6" fmla="*/ 822918 h 822918"/>
              <a:gd name="csX7" fmla="*/ 0 w 727447"/>
              <a:gd name="csY7" fmla="*/ 701674 h 822918"/>
              <a:gd name="csX8" fmla="*/ 0 w 727447"/>
              <a:gd name="csY8" fmla="*/ 121244 h 8229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27447" h="822918" extrusionOk="0">
                <a:moveTo>
                  <a:pt x="0" y="121244"/>
                </a:moveTo>
                <a:cubicBezTo>
                  <a:pt x="13405" y="52187"/>
                  <a:pt x="39170" y="-5451"/>
                  <a:pt x="121244" y="0"/>
                </a:cubicBezTo>
                <a:cubicBezTo>
                  <a:pt x="226988" y="-17412"/>
                  <a:pt x="427101" y="45736"/>
                  <a:pt x="606203" y="0"/>
                </a:cubicBezTo>
                <a:cubicBezTo>
                  <a:pt x="663137" y="2059"/>
                  <a:pt x="716140" y="55838"/>
                  <a:pt x="727447" y="121244"/>
                </a:cubicBezTo>
                <a:cubicBezTo>
                  <a:pt x="747981" y="365975"/>
                  <a:pt x="695437" y="455600"/>
                  <a:pt x="727447" y="701674"/>
                </a:cubicBezTo>
                <a:cubicBezTo>
                  <a:pt x="733699" y="771459"/>
                  <a:pt x="680375" y="827269"/>
                  <a:pt x="606203" y="822918"/>
                </a:cubicBezTo>
                <a:cubicBezTo>
                  <a:pt x="389589" y="843277"/>
                  <a:pt x="349172" y="782778"/>
                  <a:pt x="121244" y="822918"/>
                </a:cubicBezTo>
                <a:cubicBezTo>
                  <a:pt x="39086" y="823905"/>
                  <a:pt x="1727" y="764173"/>
                  <a:pt x="0" y="701674"/>
                </a:cubicBezTo>
                <a:cubicBezTo>
                  <a:pt x="-36815" y="473377"/>
                  <a:pt x="44244" y="247454"/>
                  <a:pt x="0" y="12124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B4BE3F21-180E-294E-9DD0-DD7DB726F1EF}"/>
              </a:ext>
            </a:extLst>
          </p:cNvPr>
          <p:cNvPicPr>
            <a:picLocks noChangeAspect="1"/>
          </p:cNvPicPr>
          <p:nvPr/>
        </p:nvPicPr>
        <p:blipFill>
          <a:blip r:embed="rId5"/>
          <a:stretch>
            <a:fillRect/>
          </a:stretch>
        </p:blipFill>
        <p:spPr>
          <a:xfrm>
            <a:off x="5417436" y="4864788"/>
            <a:ext cx="924130" cy="949643"/>
          </a:xfrm>
          <a:prstGeom prst="rect">
            <a:avLst/>
          </a:prstGeom>
        </p:spPr>
      </p:pic>
    </p:spTree>
    <p:extLst>
      <p:ext uri="{BB962C8B-B14F-4D97-AF65-F5344CB8AC3E}">
        <p14:creationId xmlns:p14="http://schemas.microsoft.com/office/powerpoint/2010/main" val="3092019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0F113-9086-60B5-BFAB-BC6420FC6EDC}"/>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CF920CEE-D066-5C79-90F8-9941FA27CA02}"/>
              </a:ext>
            </a:extLst>
          </p:cNvPr>
          <p:cNvPicPr>
            <a:picLocks noChangeAspect="1"/>
          </p:cNvPicPr>
          <p:nvPr/>
        </p:nvPicPr>
        <p:blipFill>
          <a:blip r:embed="rId3"/>
          <a:srcRect r="18764" b="37808"/>
          <a:stretch/>
        </p:blipFill>
        <p:spPr>
          <a:xfrm>
            <a:off x="644565" y="588889"/>
            <a:ext cx="3880228" cy="3386209"/>
          </a:xfrm>
          <a:prstGeom prst="rect">
            <a:avLst/>
          </a:prstGeom>
        </p:spPr>
      </p:pic>
      <p:pic>
        <p:nvPicPr>
          <p:cNvPr id="6" name="Picture 5">
            <a:extLst>
              <a:ext uri="{FF2B5EF4-FFF2-40B4-BE49-F238E27FC236}">
                <a16:creationId xmlns:a16="http://schemas.microsoft.com/office/drawing/2014/main" id="{5DE0AE2D-C7B4-8B18-3E7C-2BA31D0709A1}"/>
              </a:ext>
            </a:extLst>
          </p:cNvPr>
          <p:cNvPicPr>
            <a:picLocks noChangeAspect="1"/>
          </p:cNvPicPr>
          <p:nvPr/>
        </p:nvPicPr>
        <p:blipFill>
          <a:blip r:embed="rId3"/>
          <a:srcRect l="535" t="24935" r="68209" b="56299"/>
          <a:stretch/>
        </p:blipFill>
        <p:spPr>
          <a:xfrm>
            <a:off x="4945870" y="2569004"/>
            <a:ext cx="3063668" cy="2096768"/>
          </a:xfrm>
          <a:prstGeom prst="rect">
            <a:avLst/>
          </a:prstGeom>
        </p:spPr>
      </p:pic>
      <p:sp>
        <p:nvSpPr>
          <p:cNvPr id="7" name="Title 1">
            <a:extLst>
              <a:ext uri="{FF2B5EF4-FFF2-40B4-BE49-F238E27FC236}">
                <a16:creationId xmlns:a16="http://schemas.microsoft.com/office/drawing/2014/main" id="{F994975B-811B-E353-E371-BFF712E9CFB0}"/>
              </a:ext>
            </a:extLst>
          </p:cNvPr>
          <p:cNvSpPr txBox="1">
            <a:spLocks/>
          </p:cNvSpPr>
          <p:nvPr/>
        </p:nvSpPr>
        <p:spPr>
          <a:xfrm>
            <a:off x="1834677" y="3972475"/>
            <a:ext cx="2880098" cy="19348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000" dirty="0">
                <a:latin typeface="Bookman Old Style" panose="02050604050505020204" pitchFamily="18" charset="0"/>
              </a:rPr>
              <a:t>If you roll a 3, </a:t>
            </a:r>
            <a:br>
              <a:rPr lang="en-GB" sz="2000" dirty="0">
                <a:latin typeface="Bookman Old Style" panose="02050604050505020204" pitchFamily="18" charset="0"/>
              </a:rPr>
            </a:br>
            <a:r>
              <a:rPr lang="en-GB" sz="2000" dirty="0">
                <a:latin typeface="Bookman Old Style" panose="02050604050505020204" pitchFamily="18" charset="0"/>
              </a:rPr>
              <a:t>fill in 3 data points</a:t>
            </a:r>
          </a:p>
        </p:txBody>
      </p:sp>
      <p:sp>
        <p:nvSpPr>
          <p:cNvPr id="8" name="Title 1">
            <a:extLst>
              <a:ext uri="{FF2B5EF4-FFF2-40B4-BE49-F238E27FC236}">
                <a16:creationId xmlns:a16="http://schemas.microsoft.com/office/drawing/2014/main" id="{10D7C621-8236-6572-8A23-7F53082289B0}"/>
              </a:ext>
            </a:extLst>
          </p:cNvPr>
          <p:cNvSpPr txBox="1">
            <a:spLocks/>
          </p:cNvSpPr>
          <p:nvPr/>
        </p:nvSpPr>
        <p:spPr>
          <a:xfrm>
            <a:off x="5235891" y="4834841"/>
            <a:ext cx="5968372" cy="1146068"/>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If you colour in coins in your data centre, add that many coins to your bank</a:t>
            </a:r>
          </a:p>
        </p:txBody>
      </p:sp>
      <p:sp>
        <p:nvSpPr>
          <p:cNvPr id="9" name="Title 1">
            <a:extLst>
              <a:ext uri="{FF2B5EF4-FFF2-40B4-BE49-F238E27FC236}">
                <a16:creationId xmlns:a16="http://schemas.microsoft.com/office/drawing/2014/main" id="{7AFE5592-BBAE-359E-6D5C-E5222F0A3C92}"/>
              </a:ext>
            </a:extLst>
          </p:cNvPr>
          <p:cNvSpPr txBox="1">
            <a:spLocks/>
          </p:cNvSpPr>
          <p:nvPr/>
        </p:nvSpPr>
        <p:spPr>
          <a:xfrm>
            <a:off x="5193613" y="335348"/>
            <a:ext cx="6353822" cy="224180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4400" dirty="0">
                <a:latin typeface="Castellar" panose="020A0402060406010301" pitchFamily="18" charset="0"/>
              </a:rPr>
              <a:t>Gather data </a:t>
            </a:r>
            <a:br>
              <a:rPr lang="en-GB" sz="4400" dirty="0">
                <a:latin typeface="Castellar" panose="020A0402060406010301" pitchFamily="18" charset="0"/>
              </a:rPr>
            </a:br>
            <a:r>
              <a:rPr lang="en-GB" sz="4400" dirty="0">
                <a:latin typeface="Castellar" panose="020A0402060406010301" pitchFamily="18" charset="0"/>
              </a:rPr>
              <a:t>and earn money</a:t>
            </a:r>
          </a:p>
        </p:txBody>
      </p:sp>
      <p:sp>
        <p:nvSpPr>
          <p:cNvPr id="443" name="Oval 442">
            <a:extLst>
              <a:ext uri="{FF2B5EF4-FFF2-40B4-BE49-F238E27FC236}">
                <a16:creationId xmlns:a16="http://schemas.microsoft.com/office/drawing/2014/main" id="{9049AC0A-E9FE-AEF5-6496-20A7F29AED2B}"/>
              </a:ext>
            </a:extLst>
          </p:cNvPr>
          <p:cNvSpPr/>
          <p:nvPr/>
        </p:nvSpPr>
        <p:spPr>
          <a:xfrm>
            <a:off x="731868" y="1932905"/>
            <a:ext cx="1752265" cy="448654"/>
          </a:xfrm>
          <a:custGeom>
            <a:avLst/>
            <a:gdLst>
              <a:gd name="csX0" fmla="*/ 0 w 1752265"/>
              <a:gd name="csY0" fmla="*/ 224327 h 448654"/>
              <a:gd name="csX1" fmla="*/ 876133 w 1752265"/>
              <a:gd name="csY1" fmla="*/ 0 h 448654"/>
              <a:gd name="csX2" fmla="*/ 1752266 w 1752265"/>
              <a:gd name="csY2" fmla="*/ 224327 h 448654"/>
              <a:gd name="csX3" fmla="*/ 876133 w 1752265"/>
              <a:gd name="csY3" fmla="*/ 448654 h 448654"/>
              <a:gd name="csX4" fmla="*/ 0 w 1752265"/>
              <a:gd name="csY4" fmla="*/ 224327 h 448654"/>
            </a:gdLst>
            <a:ahLst/>
            <a:cxnLst>
              <a:cxn ang="0">
                <a:pos x="csX0" y="csY0"/>
              </a:cxn>
              <a:cxn ang="0">
                <a:pos x="csX1" y="csY1"/>
              </a:cxn>
              <a:cxn ang="0">
                <a:pos x="csX2" y="csY2"/>
              </a:cxn>
              <a:cxn ang="0">
                <a:pos x="csX3" y="csY3"/>
              </a:cxn>
              <a:cxn ang="0">
                <a:pos x="csX4" y="csY4"/>
              </a:cxn>
            </a:cxnLst>
            <a:rect l="l" t="t" r="r" b="b"/>
            <a:pathLst>
              <a:path w="1752265" h="448654" extrusionOk="0">
                <a:moveTo>
                  <a:pt x="0" y="224327"/>
                </a:moveTo>
                <a:cubicBezTo>
                  <a:pt x="-3770" y="123251"/>
                  <a:pt x="392601" y="15166"/>
                  <a:pt x="876133" y="0"/>
                </a:cubicBezTo>
                <a:cubicBezTo>
                  <a:pt x="1372927" y="-6843"/>
                  <a:pt x="1773057" y="90272"/>
                  <a:pt x="1752266" y="224327"/>
                </a:cubicBezTo>
                <a:cubicBezTo>
                  <a:pt x="1808997" y="335448"/>
                  <a:pt x="1357725" y="500612"/>
                  <a:pt x="876133" y="448654"/>
                </a:cubicBezTo>
                <a:cubicBezTo>
                  <a:pt x="407545" y="472871"/>
                  <a:pt x="-6410" y="341599"/>
                  <a:pt x="0" y="224327"/>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4" name="Oval 443">
            <a:extLst>
              <a:ext uri="{FF2B5EF4-FFF2-40B4-BE49-F238E27FC236}">
                <a16:creationId xmlns:a16="http://schemas.microsoft.com/office/drawing/2014/main" id="{D75E356D-40C2-4F4F-0760-55B4C2C75352}"/>
              </a:ext>
            </a:extLst>
          </p:cNvPr>
          <p:cNvSpPr/>
          <p:nvPr/>
        </p:nvSpPr>
        <p:spPr>
          <a:xfrm>
            <a:off x="6400402" y="2662175"/>
            <a:ext cx="594585" cy="563331"/>
          </a:xfrm>
          <a:custGeom>
            <a:avLst/>
            <a:gdLst>
              <a:gd name="csX0" fmla="*/ 0 w 594585"/>
              <a:gd name="csY0" fmla="*/ 281666 h 563331"/>
              <a:gd name="csX1" fmla="*/ 297293 w 594585"/>
              <a:gd name="csY1" fmla="*/ 0 h 563331"/>
              <a:gd name="csX2" fmla="*/ 594586 w 594585"/>
              <a:gd name="csY2" fmla="*/ 281666 h 563331"/>
              <a:gd name="csX3" fmla="*/ 297293 w 594585"/>
              <a:gd name="csY3" fmla="*/ 563332 h 563331"/>
              <a:gd name="csX4" fmla="*/ 0 w 594585"/>
              <a:gd name="csY4" fmla="*/ 281666 h 563331"/>
            </a:gdLst>
            <a:ahLst/>
            <a:cxnLst>
              <a:cxn ang="0">
                <a:pos x="csX0" y="csY0"/>
              </a:cxn>
              <a:cxn ang="0">
                <a:pos x="csX1" y="csY1"/>
              </a:cxn>
              <a:cxn ang="0">
                <a:pos x="csX2" y="csY2"/>
              </a:cxn>
              <a:cxn ang="0">
                <a:pos x="csX3" y="csY3"/>
              </a:cxn>
              <a:cxn ang="0">
                <a:pos x="csX4" y="csY4"/>
              </a:cxn>
            </a:cxnLst>
            <a:rect l="l" t="t" r="r" b="b"/>
            <a:pathLst>
              <a:path w="594585" h="563331" extrusionOk="0">
                <a:moveTo>
                  <a:pt x="0" y="281666"/>
                </a:moveTo>
                <a:cubicBezTo>
                  <a:pt x="-5965" y="162204"/>
                  <a:pt x="134157" y="46670"/>
                  <a:pt x="297293" y="0"/>
                </a:cubicBezTo>
                <a:cubicBezTo>
                  <a:pt x="465559" y="-2159"/>
                  <a:pt x="624667" y="111402"/>
                  <a:pt x="594586" y="281666"/>
                </a:cubicBezTo>
                <a:cubicBezTo>
                  <a:pt x="632791" y="428625"/>
                  <a:pt x="459997" y="597153"/>
                  <a:pt x="297293" y="563332"/>
                </a:cubicBezTo>
                <a:cubicBezTo>
                  <a:pt x="145086" y="582315"/>
                  <a:pt x="-2731" y="434406"/>
                  <a:pt x="0" y="281666"/>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D28688B-93A6-C4F5-1B93-412670850AAF}"/>
              </a:ext>
            </a:extLst>
          </p:cNvPr>
          <p:cNvPicPr>
            <a:picLocks noChangeAspect="1"/>
          </p:cNvPicPr>
          <p:nvPr/>
        </p:nvPicPr>
        <p:blipFill>
          <a:blip r:embed="rId4"/>
          <a:stretch>
            <a:fillRect/>
          </a:stretch>
        </p:blipFill>
        <p:spPr>
          <a:xfrm>
            <a:off x="851496" y="4450807"/>
            <a:ext cx="924130" cy="949643"/>
          </a:xfrm>
          <a:prstGeom prst="rect">
            <a:avLst/>
          </a:prstGeom>
        </p:spPr>
      </p:pic>
      <p:cxnSp>
        <p:nvCxnSpPr>
          <p:cNvPr id="10" name="Straight Arrow Connector 9">
            <a:extLst>
              <a:ext uri="{FF2B5EF4-FFF2-40B4-BE49-F238E27FC236}">
                <a16:creationId xmlns:a16="http://schemas.microsoft.com/office/drawing/2014/main" id="{04EE1E62-9CA8-9D1B-E5D6-284820228DAB}"/>
              </a:ext>
            </a:extLst>
          </p:cNvPr>
          <p:cNvCxnSpPr>
            <a:cxnSpLocks/>
          </p:cNvCxnSpPr>
          <p:nvPr/>
        </p:nvCxnSpPr>
        <p:spPr>
          <a:xfrm flipH="1" flipV="1">
            <a:off x="1695039" y="2521091"/>
            <a:ext cx="1007621" cy="1955351"/>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838126B1-D275-67B8-AE18-46502429F2EA}"/>
              </a:ext>
            </a:extLst>
          </p:cNvPr>
          <p:cNvPicPr>
            <a:picLocks noChangeAspect="1"/>
          </p:cNvPicPr>
          <p:nvPr/>
        </p:nvPicPr>
        <p:blipFill>
          <a:blip r:embed="rId5"/>
          <a:stretch>
            <a:fillRect/>
          </a:stretch>
        </p:blipFill>
        <p:spPr>
          <a:xfrm>
            <a:off x="8370524" y="2470206"/>
            <a:ext cx="3057952" cy="2133898"/>
          </a:xfrm>
          <a:prstGeom prst="rect">
            <a:avLst/>
          </a:prstGeom>
        </p:spPr>
      </p:pic>
    </p:spTree>
    <p:extLst>
      <p:ext uri="{BB962C8B-B14F-4D97-AF65-F5344CB8AC3E}">
        <p14:creationId xmlns:p14="http://schemas.microsoft.com/office/powerpoint/2010/main" val="1774651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0F113-9086-60B5-BFAB-BC6420FC6EDC}"/>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7AFE5592-BBAE-359E-6D5C-E5222F0A3C92}"/>
              </a:ext>
            </a:extLst>
          </p:cNvPr>
          <p:cNvSpPr txBox="1">
            <a:spLocks/>
          </p:cNvSpPr>
          <p:nvPr/>
        </p:nvSpPr>
        <p:spPr>
          <a:xfrm>
            <a:off x="2987406" y="314304"/>
            <a:ext cx="6353822" cy="224180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4400" dirty="0">
                <a:latin typeface="Castellar" panose="020A0402060406010301" pitchFamily="18" charset="0"/>
              </a:rPr>
              <a:t>Gather data </a:t>
            </a:r>
            <a:br>
              <a:rPr lang="en-GB" sz="4400" dirty="0">
                <a:latin typeface="Castellar" panose="020A0402060406010301" pitchFamily="18" charset="0"/>
              </a:rPr>
            </a:br>
            <a:r>
              <a:rPr lang="en-GB" sz="4400" dirty="0">
                <a:latin typeface="Castellar" panose="020A0402060406010301" pitchFamily="18" charset="0"/>
              </a:rPr>
              <a:t>and earn money</a:t>
            </a:r>
          </a:p>
        </p:txBody>
      </p:sp>
      <p:sp>
        <p:nvSpPr>
          <p:cNvPr id="2" name="Title 1">
            <a:extLst>
              <a:ext uri="{FF2B5EF4-FFF2-40B4-BE49-F238E27FC236}">
                <a16:creationId xmlns:a16="http://schemas.microsoft.com/office/drawing/2014/main" id="{BD0DC2BC-92EB-4EAC-731C-0B887915F32D}"/>
              </a:ext>
            </a:extLst>
          </p:cNvPr>
          <p:cNvSpPr txBox="1">
            <a:spLocks/>
          </p:cNvSpPr>
          <p:nvPr/>
        </p:nvSpPr>
        <p:spPr>
          <a:xfrm>
            <a:off x="769430" y="4691369"/>
            <a:ext cx="5326570" cy="13315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If you roll a 5 in the next round, </a:t>
            </a:r>
            <a:br>
              <a:rPr lang="en-GB" sz="2400" dirty="0">
                <a:latin typeface="Bookman Old Style" panose="02050604050505020204" pitchFamily="18" charset="0"/>
              </a:rPr>
            </a:br>
            <a:r>
              <a:rPr lang="en-GB" sz="2400" dirty="0">
                <a:latin typeface="Bookman Old Style" panose="02050604050505020204" pitchFamily="18" charset="0"/>
              </a:rPr>
              <a:t>fill in 5 more data points</a:t>
            </a:r>
          </a:p>
        </p:txBody>
      </p:sp>
      <p:sp>
        <p:nvSpPr>
          <p:cNvPr id="3" name="Title 1">
            <a:extLst>
              <a:ext uri="{FF2B5EF4-FFF2-40B4-BE49-F238E27FC236}">
                <a16:creationId xmlns:a16="http://schemas.microsoft.com/office/drawing/2014/main" id="{AD6CD452-7A21-5857-2E8E-9775D18586EB}"/>
              </a:ext>
            </a:extLst>
          </p:cNvPr>
          <p:cNvSpPr txBox="1">
            <a:spLocks/>
          </p:cNvSpPr>
          <p:nvPr/>
        </p:nvSpPr>
        <p:spPr>
          <a:xfrm>
            <a:off x="6529051" y="4600968"/>
            <a:ext cx="4698372" cy="15123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50000"/>
              </a:lnSpc>
            </a:pPr>
            <a:r>
              <a:rPr lang="en-GB" sz="2400" dirty="0">
                <a:latin typeface="Bookman Old Style" panose="02050604050505020204" pitchFamily="18" charset="0"/>
              </a:rPr>
              <a:t>If you colour in coins, add that many coins to your bank</a:t>
            </a:r>
          </a:p>
        </p:txBody>
      </p:sp>
      <p:pic>
        <p:nvPicPr>
          <p:cNvPr id="4" name="Picture 3">
            <a:extLst>
              <a:ext uri="{FF2B5EF4-FFF2-40B4-BE49-F238E27FC236}">
                <a16:creationId xmlns:a16="http://schemas.microsoft.com/office/drawing/2014/main" id="{EDA9B86B-B3F7-E432-C214-D6BE1C14078C}"/>
              </a:ext>
            </a:extLst>
          </p:cNvPr>
          <p:cNvPicPr>
            <a:picLocks noChangeAspect="1"/>
          </p:cNvPicPr>
          <p:nvPr/>
        </p:nvPicPr>
        <p:blipFill>
          <a:blip r:embed="rId3"/>
          <a:stretch>
            <a:fillRect/>
          </a:stretch>
        </p:blipFill>
        <p:spPr>
          <a:xfrm>
            <a:off x="1048686" y="995044"/>
            <a:ext cx="1374700" cy="1466093"/>
          </a:xfrm>
          <a:prstGeom prst="rect">
            <a:avLst/>
          </a:prstGeom>
        </p:spPr>
      </p:pic>
      <p:pic>
        <p:nvPicPr>
          <p:cNvPr id="12" name="Picture 11">
            <a:extLst>
              <a:ext uri="{FF2B5EF4-FFF2-40B4-BE49-F238E27FC236}">
                <a16:creationId xmlns:a16="http://schemas.microsoft.com/office/drawing/2014/main" id="{19A795EE-08E0-F104-37AA-B31676F768CE}"/>
              </a:ext>
            </a:extLst>
          </p:cNvPr>
          <p:cNvPicPr>
            <a:picLocks noChangeAspect="1"/>
          </p:cNvPicPr>
          <p:nvPr/>
        </p:nvPicPr>
        <p:blipFill>
          <a:blip r:embed="rId4"/>
          <a:stretch>
            <a:fillRect/>
          </a:stretch>
        </p:blipFill>
        <p:spPr>
          <a:xfrm>
            <a:off x="1573957" y="2671466"/>
            <a:ext cx="3187151" cy="2179682"/>
          </a:xfrm>
          <a:prstGeom prst="rect">
            <a:avLst/>
          </a:prstGeom>
        </p:spPr>
      </p:pic>
      <p:cxnSp>
        <p:nvCxnSpPr>
          <p:cNvPr id="446" name="Straight Arrow Connector 445">
            <a:extLst>
              <a:ext uri="{FF2B5EF4-FFF2-40B4-BE49-F238E27FC236}">
                <a16:creationId xmlns:a16="http://schemas.microsoft.com/office/drawing/2014/main" id="{5226B4B4-2E59-27F0-D350-58FCB7522AB5}"/>
              </a:ext>
            </a:extLst>
          </p:cNvPr>
          <p:cNvCxnSpPr>
            <a:cxnSpLocks/>
          </p:cNvCxnSpPr>
          <p:nvPr/>
        </p:nvCxnSpPr>
        <p:spPr>
          <a:xfrm>
            <a:off x="4819106" y="3519605"/>
            <a:ext cx="2487085" cy="119977"/>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D5C940B2-E6A6-2583-0853-1BA9B55E4F88}"/>
              </a:ext>
            </a:extLst>
          </p:cNvPr>
          <p:cNvPicPr>
            <a:picLocks noChangeAspect="1"/>
          </p:cNvPicPr>
          <p:nvPr/>
        </p:nvPicPr>
        <p:blipFill>
          <a:blip r:embed="rId5"/>
          <a:stretch>
            <a:fillRect/>
          </a:stretch>
        </p:blipFill>
        <p:spPr>
          <a:xfrm>
            <a:off x="7306190" y="2556113"/>
            <a:ext cx="3144095" cy="2194010"/>
          </a:xfrm>
          <a:prstGeom prst="rect">
            <a:avLst/>
          </a:prstGeom>
        </p:spPr>
      </p:pic>
    </p:spTree>
    <p:extLst>
      <p:ext uri="{BB962C8B-B14F-4D97-AF65-F5344CB8AC3E}">
        <p14:creationId xmlns:p14="http://schemas.microsoft.com/office/powerpoint/2010/main" val="2471461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B58EB-0B8C-FFD0-1ECC-CBC4C4868D2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61E703A3-159D-4777-CDDB-380CE67876D8}"/>
              </a:ext>
            </a:extLst>
          </p:cNvPr>
          <p:cNvSpPr txBox="1">
            <a:spLocks/>
          </p:cNvSpPr>
          <p:nvPr/>
        </p:nvSpPr>
        <p:spPr>
          <a:xfrm>
            <a:off x="2958489" y="904213"/>
            <a:ext cx="4333072" cy="7484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dirty="0">
                <a:latin typeface="Castellar" panose="020A0402060406010301" pitchFamily="18" charset="0"/>
              </a:rPr>
              <a:t>Rolling a six</a:t>
            </a:r>
          </a:p>
        </p:txBody>
      </p:sp>
      <p:sp>
        <p:nvSpPr>
          <p:cNvPr id="5" name="Title 1">
            <a:extLst>
              <a:ext uri="{FF2B5EF4-FFF2-40B4-BE49-F238E27FC236}">
                <a16:creationId xmlns:a16="http://schemas.microsoft.com/office/drawing/2014/main" id="{0C077852-78F0-534C-B684-18C9AC03B1D4}"/>
              </a:ext>
            </a:extLst>
          </p:cNvPr>
          <p:cNvSpPr txBox="1">
            <a:spLocks/>
          </p:cNvSpPr>
          <p:nvPr/>
        </p:nvSpPr>
        <p:spPr>
          <a:xfrm>
            <a:off x="2668495" y="1804329"/>
            <a:ext cx="3317232" cy="13551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If you roll a six, you </a:t>
            </a:r>
            <a:r>
              <a:rPr lang="en-GB" sz="2400" b="1" dirty="0">
                <a:latin typeface="Bookman Old Style" panose="02050604050505020204" pitchFamily="18" charset="0"/>
              </a:rPr>
              <a:t>don’t get data</a:t>
            </a:r>
            <a:r>
              <a:rPr lang="en-GB" sz="2400" dirty="0">
                <a:latin typeface="Bookman Old Style" panose="02050604050505020204" pitchFamily="18" charset="0"/>
              </a:rPr>
              <a:t>.</a:t>
            </a:r>
          </a:p>
        </p:txBody>
      </p:sp>
      <p:sp>
        <p:nvSpPr>
          <p:cNvPr id="6" name="Title 1">
            <a:extLst>
              <a:ext uri="{FF2B5EF4-FFF2-40B4-BE49-F238E27FC236}">
                <a16:creationId xmlns:a16="http://schemas.microsoft.com/office/drawing/2014/main" id="{2143F35D-1D0D-8757-299B-B6D275BDABAF}"/>
              </a:ext>
            </a:extLst>
          </p:cNvPr>
          <p:cNvSpPr txBox="1">
            <a:spLocks/>
          </p:cNvSpPr>
          <p:nvPr/>
        </p:nvSpPr>
        <p:spPr>
          <a:xfrm>
            <a:off x="1976284" y="3154221"/>
            <a:ext cx="4517363" cy="1355181"/>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b="1" dirty="0">
                <a:latin typeface="Bookman Old Style" panose="02050604050505020204" pitchFamily="18" charset="0"/>
              </a:rPr>
              <a:t>Roll that dice again </a:t>
            </a:r>
            <a:r>
              <a:rPr lang="en-GB" sz="2400" dirty="0">
                <a:latin typeface="Bookman Old Style" panose="02050604050505020204" pitchFamily="18" charset="0"/>
              </a:rPr>
              <a:t>and check the Poseidon’s Chance table to find out what happens!</a:t>
            </a:r>
          </a:p>
        </p:txBody>
      </p:sp>
      <p:sp>
        <p:nvSpPr>
          <p:cNvPr id="3" name="Title 1">
            <a:extLst>
              <a:ext uri="{FF2B5EF4-FFF2-40B4-BE49-F238E27FC236}">
                <a16:creationId xmlns:a16="http://schemas.microsoft.com/office/drawing/2014/main" id="{37B0FA1B-9141-5051-57D9-4691ED29FC49}"/>
              </a:ext>
            </a:extLst>
          </p:cNvPr>
          <p:cNvSpPr txBox="1">
            <a:spLocks/>
          </p:cNvSpPr>
          <p:nvPr/>
        </p:nvSpPr>
        <p:spPr>
          <a:xfrm>
            <a:off x="2883082" y="4661091"/>
            <a:ext cx="4798518" cy="13551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1600" dirty="0">
                <a:latin typeface="Bookman Old Style" panose="02050604050505020204" pitchFamily="18" charset="0"/>
              </a:rPr>
              <a:t>If you run out of money just do what you can. For example, if you need to pay 2 coins but you only have one, just pay one coin.</a:t>
            </a:r>
          </a:p>
        </p:txBody>
      </p:sp>
      <p:pic>
        <p:nvPicPr>
          <p:cNvPr id="7" name="Picture 6">
            <a:extLst>
              <a:ext uri="{FF2B5EF4-FFF2-40B4-BE49-F238E27FC236}">
                <a16:creationId xmlns:a16="http://schemas.microsoft.com/office/drawing/2014/main" id="{742732EA-D754-F846-B811-D5D54234AE13}"/>
              </a:ext>
            </a:extLst>
          </p:cNvPr>
          <p:cNvPicPr>
            <a:picLocks noChangeAspect="1"/>
          </p:cNvPicPr>
          <p:nvPr/>
        </p:nvPicPr>
        <p:blipFill>
          <a:blip r:embed="rId3"/>
          <a:srcRect b="35041"/>
          <a:stretch/>
        </p:blipFill>
        <p:spPr>
          <a:xfrm>
            <a:off x="7997125" y="315311"/>
            <a:ext cx="3317232" cy="6127390"/>
          </a:xfrm>
          <a:prstGeom prst="rect">
            <a:avLst/>
          </a:prstGeom>
        </p:spPr>
      </p:pic>
      <p:sp>
        <p:nvSpPr>
          <p:cNvPr id="11" name="Title 1">
            <a:extLst>
              <a:ext uri="{FF2B5EF4-FFF2-40B4-BE49-F238E27FC236}">
                <a16:creationId xmlns:a16="http://schemas.microsoft.com/office/drawing/2014/main" id="{9C2D1CD4-D5DA-A418-F479-E374DC8775B5}"/>
              </a:ext>
            </a:extLst>
          </p:cNvPr>
          <p:cNvSpPr txBox="1">
            <a:spLocks/>
          </p:cNvSpPr>
          <p:nvPr/>
        </p:nvSpPr>
        <p:spPr>
          <a:xfrm>
            <a:off x="-411166" y="4964468"/>
            <a:ext cx="4333072" cy="7484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000" dirty="0">
                <a:latin typeface="Castellar" panose="020A0402060406010301" pitchFamily="18" charset="0"/>
              </a:rPr>
              <a:t>Broke?</a:t>
            </a:r>
          </a:p>
        </p:txBody>
      </p:sp>
      <p:pic>
        <p:nvPicPr>
          <p:cNvPr id="12" name="Picture 11">
            <a:extLst>
              <a:ext uri="{FF2B5EF4-FFF2-40B4-BE49-F238E27FC236}">
                <a16:creationId xmlns:a16="http://schemas.microsoft.com/office/drawing/2014/main" id="{5951F7C7-8912-7091-9FE8-7F9C68D046CD}"/>
              </a:ext>
            </a:extLst>
          </p:cNvPr>
          <p:cNvPicPr>
            <a:picLocks noChangeAspect="1"/>
          </p:cNvPicPr>
          <p:nvPr/>
        </p:nvPicPr>
        <p:blipFill>
          <a:blip r:embed="rId4"/>
          <a:stretch>
            <a:fillRect/>
          </a:stretch>
        </p:blipFill>
        <p:spPr>
          <a:xfrm>
            <a:off x="722512" y="74369"/>
            <a:ext cx="1880862" cy="1976229"/>
          </a:xfrm>
          <a:prstGeom prst="rect">
            <a:avLst/>
          </a:prstGeom>
        </p:spPr>
      </p:pic>
      <p:sp>
        <p:nvSpPr>
          <p:cNvPr id="13" name="Title 1">
            <a:extLst>
              <a:ext uri="{FF2B5EF4-FFF2-40B4-BE49-F238E27FC236}">
                <a16:creationId xmlns:a16="http://schemas.microsoft.com/office/drawing/2014/main" id="{36FFEF69-840D-BD64-A6B3-23FB63119C09}"/>
              </a:ext>
            </a:extLst>
          </p:cNvPr>
          <p:cNvSpPr txBox="1">
            <a:spLocks/>
          </p:cNvSpPr>
          <p:nvPr/>
        </p:nvSpPr>
        <p:spPr>
          <a:xfrm>
            <a:off x="501445" y="6068486"/>
            <a:ext cx="6966155" cy="7484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1800" dirty="0">
                <a:latin typeface="Bookman Old Style" panose="02050604050505020204" pitchFamily="18" charset="0"/>
              </a:rPr>
              <a:t>* Typo alert! “Gen. 1 Servers” is Web 1.0 servers</a:t>
            </a:r>
          </a:p>
        </p:txBody>
      </p:sp>
      <p:sp>
        <p:nvSpPr>
          <p:cNvPr id="14" name="Title 1">
            <a:extLst>
              <a:ext uri="{FF2B5EF4-FFF2-40B4-BE49-F238E27FC236}">
                <a16:creationId xmlns:a16="http://schemas.microsoft.com/office/drawing/2014/main" id="{4D84A768-914E-1484-74CE-732BFF61A212}"/>
              </a:ext>
            </a:extLst>
          </p:cNvPr>
          <p:cNvSpPr txBox="1">
            <a:spLocks/>
          </p:cNvSpPr>
          <p:nvPr/>
        </p:nvSpPr>
        <p:spPr>
          <a:xfrm>
            <a:off x="7900219" y="4712051"/>
            <a:ext cx="1092447" cy="748429"/>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4800" b="1" dirty="0">
                <a:latin typeface="Bookman Old Style" panose="02050604050505020204" pitchFamily="18" charset="0"/>
              </a:rPr>
              <a:t>*</a:t>
            </a:r>
          </a:p>
        </p:txBody>
      </p:sp>
    </p:spTree>
    <p:extLst>
      <p:ext uri="{BB962C8B-B14F-4D97-AF65-F5344CB8AC3E}">
        <p14:creationId xmlns:p14="http://schemas.microsoft.com/office/powerpoint/2010/main" val="28207593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B585C-C583-059F-5A2B-9D0439DC74C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E2A6230B-C64B-7D5B-736E-8AE55089B1BB}"/>
              </a:ext>
            </a:extLst>
          </p:cNvPr>
          <p:cNvSpPr txBox="1">
            <a:spLocks/>
          </p:cNvSpPr>
          <p:nvPr/>
        </p:nvSpPr>
        <p:spPr>
          <a:xfrm>
            <a:off x="3283404" y="854057"/>
            <a:ext cx="4134015" cy="7484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dirty="0">
                <a:latin typeface="Castellar" panose="020A0402060406010301" pitchFamily="18" charset="0"/>
              </a:rPr>
              <a:t>Rolling a six</a:t>
            </a:r>
          </a:p>
        </p:txBody>
      </p:sp>
      <p:sp>
        <p:nvSpPr>
          <p:cNvPr id="6" name="Title 1">
            <a:extLst>
              <a:ext uri="{FF2B5EF4-FFF2-40B4-BE49-F238E27FC236}">
                <a16:creationId xmlns:a16="http://schemas.microsoft.com/office/drawing/2014/main" id="{C9DA6595-4182-C0B6-84FB-327AD8050102}"/>
              </a:ext>
            </a:extLst>
          </p:cNvPr>
          <p:cNvSpPr txBox="1">
            <a:spLocks/>
          </p:cNvSpPr>
          <p:nvPr/>
        </p:nvSpPr>
        <p:spPr>
          <a:xfrm>
            <a:off x="929148" y="2150487"/>
            <a:ext cx="4257367" cy="18416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Once you buy your first </a:t>
            </a:r>
            <a:br>
              <a:rPr lang="en-GB" sz="2400" dirty="0">
                <a:latin typeface="Bookman Old Style" panose="02050604050505020204" pitchFamily="18" charset="0"/>
              </a:rPr>
            </a:br>
            <a:r>
              <a:rPr lang="en-GB" sz="2400" dirty="0">
                <a:latin typeface="Bookman Old Style" panose="02050604050505020204" pitchFamily="18" charset="0"/>
              </a:rPr>
              <a:t>Web 2.0 server, use the </a:t>
            </a:r>
            <a:br>
              <a:rPr lang="en-GB" sz="2400" dirty="0">
                <a:latin typeface="Bookman Old Style" panose="02050604050505020204" pitchFamily="18" charset="0"/>
              </a:rPr>
            </a:br>
            <a:r>
              <a:rPr lang="en-GB" sz="2400" b="1" dirty="0">
                <a:latin typeface="Bookman Old Style" panose="02050604050505020204" pitchFamily="18" charset="0"/>
              </a:rPr>
              <a:t>Web 2.0 and Web 3.0 table </a:t>
            </a:r>
            <a:r>
              <a:rPr lang="en-GB" sz="2400" dirty="0">
                <a:latin typeface="Bookman Old Style" panose="02050604050505020204" pitchFamily="18" charset="0"/>
              </a:rPr>
              <a:t>if you roll a six.</a:t>
            </a:r>
          </a:p>
        </p:txBody>
      </p:sp>
      <p:sp>
        <p:nvSpPr>
          <p:cNvPr id="7" name="Title 1">
            <a:extLst>
              <a:ext uri="{FF2B5EF4-FFF2-40B4-BE49-F238E27FC236}">
                <a16:creationId xmlns:a16="http://schemas.microsoft.com/office/drawing/2014/main" id="{3A95E6B9-B09B-942B-B9DA-6AB16BDBF529}"/>
              </a:ext>
            </a:extLst>
          </p:cNvPr>
          <p:cNvSpPr txBox="1">
            <a:spLocks/>
          </p:cNvSpPr>
          <p:nvPr/>
        </p:nvSpPr>
        <p:spPr>
          <a:xfrm>
            <a:off x="737320" y="4440221"/>
            <a:ext cx="4038328" cy="9726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Some things are worse, but some are better!</a:t>
            </a:r>
          </a:p>
        </p:txBody>
      </p:sp>
      <p:pic>
        <p:nvPicPr>
          <p:cNvPr id="3" name="Picture 2">
            <a:extLst>
              <a:ext uri="{FF2B5EF4-FFF2-40B4-BE49-F238E27FC236}">
                <a16:creationId xmlns:a16="http://schemas.microsoft.com/office/drawing/2014/main" id="{87EA0478-B0C6-3E7C-9F41-54E939A4663B}"/>
              </a:ext>
            </a:extLst>
          </p:cNvPr>
          <p:cNvPicPr>
            <a:picLocks noChangeAspect="1"/>
          </p:cNvPicPr>
          <p:nvPr/>
        </p:nvPicPr>
        <p:blipFill>
          <a:blip r:embed="rId3"/>
          <a:srcRect b="34844"/>
          <a:stretch/>
        </p:blipFill>
        <p:spPr>
          <a:xfrm>
            <a:off x="9001568" y="778952"/>
            <a:ext cx="2411775" cy="4468398"/>
          </a:xfrm>
          <a:prstGeom prst="rect">
            <a:avLst/>
          </a:prstGeom>
        </p:spPr>
      </p:pic>
      <p:pic>
        <p:nvPicPr>
          <p:cNvPr id="4" name="Picture 3">
            <a:extLst>
              <a:ext uri="{FF2B5EF4-FFF2-40B4-BE49-F238E27FC236}">
                <a16:creationId xmlns:a16="http://schemas.microsoft.com/office/drawing/2014/main" id="{366C5B32-5D83-31BE-0601-DBE46B1ACCA1}"/>
              </a:ext>
            </a:extLst>
          </p:cNvPr>
          <p:cNvPicPr>
            <a:picLocks noChangeAspect="1"/>
          </p:cNvPicPr>
          <p:nvPr/>
        </p:nvPicPr>
        <p:blipFill>
          <a:blip r:embed="rId3"/>
          <a:srcRect l="4899" t="63985" r="3583" b="2321"/>
          <a:stretch/>
        </p:blipFill>
        <p:spPr>
          <a:xfrm>
            <a:off x="5447929" y="2801758"/>
            <a:ext cx="2912914" cy="3049644"/>
          </a:xfrm>
          <a:prstGeom prst="rect">
            <a:avLst/>
          </a:prstGeom>
        </p:spPr>
      </p:pic>
      <p:pic>
        <p:nvPicPr>
          <p:cNvPr id="8" name="Picture 7">
            <a:extLst>
              <a:ext uri="{FF2B5EF4-FFF2-40B4-BE49-F238E27FC236}">
                <a16:creationId xmlns:a16="http://schemas.microsoft.com/office/drawing/2014/main" id="{DD5BB7CD-7DF8-8B24-2BDA-1D3B89D9F211}"/>
              </a:ext>
            </a:extLst>
          </p:cNvPr>
          <p:cNvPicPr>
            <a:picLocks noChangeAspect="1"/>
          </p:cNvPicPr>
          <p:nvPr/>
        </p:nvPicPr>
        <p:blipFill>
          <a:blip r:embed="rId4"/>
          <a:stretch>
            <a:fillRect/>
          </a:stretch>
        </p:blipFill>
        <p:spPr>
          <a:xfrm>
            <a:off x="722512" y="74369"/>
            <a:ext cx="1880862" cy="1976229"/>
          </a:xfrm>
          <a:prstGeom prst="rect">
            <a:avLst/>
          </a:prstGeom>
        </p:spPr>
      </p:pic>
      <p:cxnSp>
        <p:nvCxnSpPr>
          <p:cNvPr id="19" name="Straight Connector 18">
            <a:extLst>
              <a:ext uri="{FF2B5EF4-FFF2-40B4-BE49-F238E27FC236}">
                <a16:creationId xmlns:a16="http://schemas.microsoft.com/office/drawing/2014/main" id="{4AE0A387-7C45-7CBA-B6BA-76946D19C727}"/>
              </a:ext>
            </a:extLst>
          </p:cNvPr>
          <p:cNvCxnSpPr/>
          <p:nvPr/>
        </p:nvCxnSpPr>
        <p:spPr>
          <a:xfrm>
            <a:off x="8960194" y="2506790"/>
            <a:ext cx="2453149" cy="2861187"/>
          </a:xfrm>
          <a:prstGeom prst="line">
            <a:avLst/>
          </a:prstGeom>
          <a:ln w="76200" cap="rnd">
            <a:solidFill>
              <a:srgbClr val="7030A0"/>
            </a:solidFill>
          </a:ln>
        </p:spPr>
        <p:style>
          <a:lnRef idx="1">
            <a:schemeClr val="accent3"/>
          </a:lnRef>
          <a:fillRef idx="0">
            <a:schemeClr val="accent3"/>
          </a:fillRef>
          <a:effectRef idx="0">
            <a:schemeClr val="accent3"/>
          </a:effectRef>
          <a:fontRef idx="minor">
            <a:schemeClr val="tx1"/>
          </a:fontRef>
        </p:style>
      </p:cxnSp>
      <p:cxnSp>
        <p:nvCxnSpPr>
          <p:cNvPr id="20" name="Straight Connector 19">
            <a:extLst>
              <a:ext uri="{FF2B5EF4-FFF2-40B4-BE49-F238E27FC236}">
                <a16:creationId xmlns:a16="http://schemas.microsoft.com/office/drawing/2014/main" id="{A5A56695-0E3C-1303-0E7A-23D9D00ACCAC}"/>
              </a:ext>
            </a:extLst>
          </p:cNvPr>
          <p:cNvCxnSpPr>
            <a:cxnSpLocks/>
          </p:cNvCxnSpPr>
          <p:nvPr/>
        </p:nvCxnSpPr>
        <p:spPr>
          <a:xfrm flipH="1">
            <a:off x="8960194" y="2506790"/>
            <a:ext cx="2453149" cy="2861187"/>
          </a:xfrm>
          <a:prstGeom prst="line">
            <a:avLst/>
          </a:prstGeom>
          <a:ln w="76200" cap="rnd">
            <a:solidFill>
              <a:srgbClr val="7030A0"/>
            </a:solidFill>
          </a:ln>
        </p:spPr>
        <p:style>
          <a:lnRef idx="1">
            <a:schemeClr val="accent3"/>
          </a:lnRef>
          <a:fillRef idx="0">
            <a:schemeClr val="accent3"/>
          </a:fillRef>
          <a:effectRef idx="0">
            <a:schemeClr val="accent3"/>
          </a:effectRef>
          <a:fontRef idx="minor">
            <a:schemeClr val="tx1"/>
          </a:fontRef>
        </p:style>
      </p:cxnSp>
      <p:cxnSp>
        <p:nvCxnSpPr>
          <p:cNvPr id="21" name="Straight Arrow Connector 20">
            <a:extLst>
              <a:ext uri="{FF2B5EF4-FFF2-40B4-BE49-F238E27FC236}">
                <a16:creationId xmlns:a16="http://schemas.microsoft.com/office/drawing/2014/main" id="{C1D14B90-9AED-2DBE-8703-AF9B76F48110}"/>
              </a:ext>
            </a:extLst>
          </p:cNvPr>
          <p:cNvCxnSpPr>
            <a:cxnSpLocks/>
          </p:cNvCxnSpPr>
          <p:nvPr/>
        </p:nvCxnSpPr>
        <p:spPr>
          <a:xfrm>
            <a:off x="4393192" y="3790336"/>
            <a:ext cx="1034050" cy="501656"/>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a16="http://schemas.microsoft.com/office/drawing/2014/main" id="{AC16667D-1A89-08ED-BB2B-6E904D679E98}"/>
              </a:ext>
            </a:extLst>
          </p:cNvPr>
          <p:cNvSpPr txBox="1">
            <a:spLocks/>
          </p:cNvSpPr>
          <p:nvPr/>
        </p:nvSpPr>
        <p:spPr>
          <a:xfrm>
            <a:off x="1715729" y="6097528"/>
            <a:ext cx="8760541" cy="7484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1800" dirty="0">
                <a:latin typeface="Bookman Old Style" panose="02050604050505020204" pitchFamily="18" charset="0"/>
              </a:rPr>
              <a:t>* Typo alert! “Gen. 1, 2 and 3” is Web 1.0, Web 2.0 and Web 3.0</a:t>
            </a:r>
          </a:p>
        </p:txBody>
      </p:sp>
      <p:sp>
        <p:nvSpPr>
          <p:cNvPr id="25" name="Title 1">
            <a:extLst>
              <a:ext uri="{FF2B5EF4-FFF2-40B4-BE49-F238E27FC236}">
                <a16:creationId xmlns:a16="http://schemas.microsoft.com/office/drawing/2014/main" id="{067AA7D2-2470-6D3F-D782-FEF12DF17CC5}"/>
              </a:ext>
            </a:extLst>
          </p:cNvPr>
          <p:cNvSpPr txBox="1">
            <a:spLocks/>
          </p:cNvSpPr>
          <p:nvPr/>
        </p:nvSpPr>
        <p:spPr>
          <a:xfrm>
            <a:off x="4729316" y="5257742"/>
            <a:ext cx="1092447" cy="748429"/>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4800" b="1" dirty="0">
                <a:latin typeface="Bookman Old Style" panose="02050604050505020204" pitchFamily="18" charset="0"/>
              </a:rPr>
              <a:t>*</a:t>
            </a:r>
          </a:p>
        </p:txBody>
      </p:sp>
    </p:spTree>
    <p:extLst>
      <p:ext uri="{BB962C8B-B14F-4D97-AF65-F5344CB8AC3E}">
        <p14:creationId xmlns:p14="http://schemas.microsoft.com/office/powerpoint/2010/main" val="2919061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F05BA-49CC-06A6-39F6-94A1106D53A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8CF14854-FF9C-0B25-FE86-FDAA89B7F6A4}"/>
              </a:ext>
            </a:extLst>
          </p:cNvPr>
          <p:cNvPicPr>
            <a:picLocks noChangeAspect="1"/>
          </p:cNvPicPr>
          <p:nvPr/>
        </p:nvPicPr>
        <p:blipFill>
          <a:blip r:embed="rId3"/>
          <a:srcRect l="21460" t="1955" r="2704" b="51058"/>
          <a:stretch/>
        </p:blipFill>
        <p:spPr>
          <a:xfrm>
            <a:off x="7202590" y="972957"/>
            <a:ext cx="4184618" cy="4607875"/>
          </a:xfrm>
          <a:prstGeom prst="rect">
            <a:avLst/>
          </a:prstGeom>
        </p:spPr>
      </p:pic>
      <p:sp>
        <p:nvSpPr>
          <p:cNvPr id="10" name="Title 1">
            <a:extLst>
              <a:ext uri="{FF2B5EF4-FFF2-40B4-BE49-F238E27FC236}">
                <a16:creationId xmlns:a16="http://schemas.microsoft.com/office/drawing/2014/main" id="{FF2B8425-0D1B-F777-7506-D708FB5F8072}"/>
              </a:ext>
            </a:extLst>
          </p:cNvPr>
          <p:cNvSpPr txBox="1">
            <a:spLocks/>
          </p:cNvSpPr>
          <p:nvPr/>
        </p:nvSpPr>
        <p:spPr>
          <a:xfrm>
            <a:off x="1686812" y="1038009"/>
            <a:ext cx="4219431" cy="1189990"/>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 item(s)</a:t>
            </a:r>
          </a:p>
        </p:txBody>
      </p:sp>
      <p:sp>
        <p:nvSpPr>
          <p:cNvPr id="11" name="Title 1">
            <a:extLst>
              <a:ext uri="{FF2B5EF4-FFF2-40B4-BE49-F238E27FC236}">
                <a16:creationId xmlns:a16="http://schemas.microsoft.com/office/drawing/2014/main" id="{274B6A4C-A966-893B-B9E3-9ADA6681B23C}"/>
              </a:ext>
            </a:extLst>
          </p:cNvPr>
          <p:cNvSpPr txBox="1">
            <a:spLocks/>
          </p:cNvSpPr>
          <p:nvPr/>
        </p:nvSpPr>
        <p:spPr>
          <a:xfrm>
            <a:off x="1844602" y="2024237"/>
            <a:ext cx="3903852" cy="28095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won’t have enough money on your first turn to buy anything yet.</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Keep saving!</a:t>
            </a:r>
          </a:p>
        </p:txBody>
      </p:sp>
      <p:sp>
        <p:nvSpPr>
          <p:cNvPr id="16" name="Oval 15">
            <a:extLst>
              <a:ext uri="{FF2B5EF4-FFF2-40B4-BE49-F238E27FC236}">
                <a16:creationId xmlns:a16="http://schemas.microsoft.com/office/drawing/2014/main" id="{BB0A81F1-F32C-4C8A-A344-E5FDEEA987F2}"/>
              </a:ext>
            </a:extLst>
          </p:cNvPr>
          <p:cNvSpPr/>
          <p:nvPr/>
        </p:nvSpPr>
        <p:spPr>
          <a:xfrm>
            <a:off x="7298231" y="2754873"/>
            <a:ext cx="2842149" cy="1138083"/>
          </a:xfrm>
          <a:custGeom>
            <a:avLst/>
            <a:gdLst>
              <a:gd name="csX0" fmla="*/ 0 w 2842149"/>
              <a:gd name="csY0" fmla="*/ 569042 h 1138083"/>
              <a:gd name="csX1" fmla="*/ 1421075 w 2842149"/>
              <a:gd name="csY1" fmla="*/ 0 h 1138083"/>
              <a:gd name="csX2" fmla="*/ 2842150 w 2842149"/>
              <a:gd name="csY2" fmla="*/ 569042 h 1138083"/>
              <a:gd name="csX3" fmla="*/ 1421075 w 2842149"/>
              <a:gd name="csY3" fmla="*/ 1138084 h 1138083"/>
              <a:gd name="csX4" fmla="*/ 0 w 2842149"/>
              <a:gd name="csY4" fmla="*/ 569042 h 1138083"/>
            </a:gdLst>
            <a:ahLst/>
            <a:cxnLst>
              <a:cxn ang="0">
                <a:pos x="csX0" y="csY0"/>
              </a:cxn>
              <a:cxn ang="0">
                <a:pos x="csX1" y="csY1"/>
              </a:cxn>
              <a:cxn ang="0">
                <a:pos x="csX2" y="csY2"/>
              </a:cxn>
              <a:cxn ang="0">
                <a:pos x="csX3" y="csY3"/>
              </a:cxn>
              <a:cxn ang="0">
                <a:pos x="csX4" y="csY4"/>
              </a:cxn>
            </a:cxnLst>
            <a:rect l="l" t="t" r="r" b="b"/>
            <a:pathLst>
              <a:path w="2842149" h="1138083" extrusionOk="0">
                <a:moveTo>
                  <a:pt x="0" y="569042"/>
                </a:moveTo>
                <a:cubicBezTo>
                  <a:pt x="-4113" y="279661"/>
                  <a:pt x="638310" y="91802"/>
                  <a:pt x="1421075" y="0"/>
                </a:cubicBezTo>
                <a:cubicBezTo>
                  <a:pt x="2212828" y="-3663"/>
                  <a:pt x="2908162" y="222501"/>
                  <a:pt x="2842150" y="569042"/>
                </a:cubicBezTo>
                <a:cubicBezTo>
                  <a:pt x="2995644" y="848761"/>
                  <a:pt x="2198522" y="1306291"/>
                  <a:pt x="1421075" y="1138084"/>
                </a:cubicBezTo>
                <a:cubicBezTo>
                  <a:pt x="651953" y="1162980"/>
                  <a:pt x="-7470" y="875601"/>
                  <a:pt x="0" y="569042"/>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440461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4084D-B1F2-8457-1D67-244DF660E388}"/>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F5AF915-BDD9-EF82-262D-697C52FBA1C0}"/>
              </a:ext>
            </a:extLst>
          </p:cNvPr>
          <p:cNvPicPr>
            <a:picLocks noChangeAspect="1"/>
          </p:cNvPicPr>
          <p:nvPr/>
        </p:nvPicPr>
        <p:blipFill>
          <a:blip r:embed="rId3"/>
          <a:srcRect l="21460" t="1955" r="2704" b="51058"/>
          <a:stretch/>
        </p:blipFill>
        <p:spPr>
          <a:xfrm>
            <a:off x="6923314" y="734221"/>
            <a:ext cx="4184618" cy="4607875"/>
          </a:xfrm>
          <a:prstGeom prst="rect">
            <a:avLst/>
          </a:prstGeom>
        </p:spPr>
      </p:pic>
      <p:sp>
        <p:nvSpPr>
          <p:cNvPr id="10" name="Title 1">
            <a:extLst>
              <a:ext uri="{FF2B5EF4-FFF2-40B4-BE49-F238E27FC236}">
                <a16:creationId xmlns:a16="http://schemas.microsoft.com/office/drawing/2014/main" id="{DCCFC297-1BA7-76A8-BE3D-5CCAF8BD659A}"/>
              </a:ext>
            </a:extLst>
          </p:cNvPr>
          <p:cNvSpPr txBox="1">
            <a:spLocks/>
          </p:cNvSpPr>
          <p:nvPr/>
        </p:nvSpPr>
        <p:spPr>
          <a:xfrm>
            <a:off x="808528" y="985315"/>
            <a:ext cx="5603515" cy="117681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Resolve water</a:t>
            </a:r>
          </a:p>
        </p:txBody>
      </p:sp>
      <p:sp>
        <p:nvSpPr>
          <p:cNvPr id="11" name="Title 1">
            <a:extLst>
              <a:ext uri="{FF2B5EF4-FFF2-40B4-BE49-F238E27FC236}">
                <a16:creationId xmlns:a16="http://schemas.microsoft.com/office/drawing/2014/main" id="{73AA28C3-4D57-8F8D-3CBE-E80246D4F7EB}"/>
              </a:ext>
            </a:extLst>
          </p:cNvPr>
          <p:cNvSpPr txBox="1">
            <a:spLocks/>
          </p:cNvSpPr>
          <p:nvPr/>
        </p:nvSpPr>
        <p:spPr>
          <a:xfrm>
            <a:off x="1619948" y="2172073"/>
            <a:ext cx="3920507" cy="18098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We need to check how much water we’ve used to cool our servers</a:t>
            </a:r>
          </a:p>
        </p:txBody>
      </p:sp>
      <p:sp>
        <p:nvSpPr>
          <p:cNvPr id="13" name="Oval 12">
            <a:extLst>
              <a:ext uri="{FF2B5EF4-FFF2-40B4-BE49-F238E27FC236}">
                <a16:creationId xmlns:a16="http://schemas.microsoft.com/office/drawing/2014/main" id="{D907F268-B70E-45E9-9D5B-F4BF1467299A}"/>
              </a:ext>
            </a:extLst>
          </p:cNvPr>
          <p:cNvSpPr/>
          <p:nvPr/>
        </p:nvSpPr>
        <p:spPr>
          <a:xfrm>
            <a:off x="6864757" y="3981919"/>
            <a:ext cx="2918873" cy="1513488"/>
          </a:xfrm>
          <a:custGeom>
            <a:avLst/>
            <a:gdLst>
              <a:gd name="csX0" fmla="*/ 0 w 2918873"/>
              <a:gd name="csY0" fmla="*/ 756744 h 1513488"/>
              <a:gd name="csX1" fmla="*/ 1459437 w 2918873"/>
              <a:gd name="csY1" fmla="*/ 0 h 1513488"/>
              <a:gd name="csX2" fmla="*/ 2918874 w 2918873"/>
              <a:gd name="csY2" fmla="*/ 756744 h 1513488"/>
              <a:gd name="csX3" fmla="*/ 1459437 w 2918873"/>
              <a:gd name="csY3" fmla="*/ 1513488 h 1513488"/>
              <a:gd name="csX4" fmla="*/ 0 w 2918873"/>
              <a:gd name="csY4" fmla="*/ 756744 h 1513488"/>
            </a:gdLst>
            <a:ahLst/>
            <a:cxnLst>
              <a:cxn ang="0">
                <a:pos x="csX0" y="csY0"/>
              </a:cxn>
              <a:cxn ang="0">
                <a:pos x="csX1" y="csY1"/>
              </a:cxn>
              <a:cxn ang="0">
                <a:pos x="csX2" y="csY2"/>
              </a:cxn>
              <a:cxn ang="0">
                <a:pos x="csX3" y="csY3"/>
              </a:cxn>
              <a:cxn ang="0">
                <a:pos x="csX4" y="csY4"/>
              </a:cxn>
            </a:cxnLst>
            <a:rect l="l" t="t" r="r" b="b"/>
            <a:pathLst>
              <a:path w="2918873" h="1513488" extrusionOk="0">
                <a:moveTo>
                  <a:pt x="0" y="756744"/>
                </a:moveTo>
                <a:cubicBezTo>
                  <a:pt x="-35009" y="550669"/>
                  <a:pt x="654427" y="44948"/>
                  <a:pt x="1459437" y="0"/>
                </a:cubicBezTo>
                <a:cubicBezTo>
                  <a:pt x="2370038" y="-55391"/>
                  <a:pt x="3024401" y="287223"/>
                  <a:pt x="2918874" y="756744"/>
                </a:cubicBezTo>
                <a:cubicBezTo>
                  <a:pt x="2964180" y="1164483"/>
                  <a:pt x="2256790" y="1710864"/>
                  <a:pt x="1459437" y="1513488"/>
                </a:cubicBezTo>
                <a:cubicBezTo>
                  <a:pt x="681048" y="1557269"/>
                  <a:pt x="-45619" y="1127574"/>
                  <a:pt x="0" y="756744"/>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43855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F8A03-D39D-A756-796B-FD56894C9A51}"/>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2F6A9242-32E5-696F-ABD8-BD9DCEFB15B3}"/>
              </a:ext>
            </a:extLst>
          </p:cNvPr>
          <p:cNvSpPr txBox="1">
            <a:spLocks/>
          </p:cNvSpPr>
          <p:nvPr/>
        </p:nvSpPr>
        <p:spPr>
          <a:xfrm>
            <a:off x="1530721" y="2162128"/>
            <a:ext cx="4147960" cy="23336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Count up how much water every player needs</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Move the water level down that many drops</a:t>
            </a:r>
          </a:p>
        </p:txBody>
      </p:sp>
      <p:sp>
        <p:nvSpPr>
          <p:cNvPr id="10" name="Title 1">
            <a:extLst>
              <a:ext uri="{FF2B5EF4-FFF2-40B4-BE49-F238E27FC236}">
                <a16:creationId xmlns:a16="http://schemas.microsoft.com/office/drawing/2014/main" id="{4AD59E20-FAD6-B26E-F56A-EF26AB7C63AF}"/>
              </a:ext>
            </a:extLst>
          </p:cNvPr>
          <p:cNvSpPr txBox="1">
            <a:spLocks/>
          </p:cNvSpPr>
          <p:nvPr/>
        </p:nvSpPr>
        <p:spPr>
          <a:xfrm>
            <a:off x="1280065" y="4695872"/>
            <a:ext cx="4649272" cy="11280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000" dirty="0">
                <a:latin typeface="Bookman Old Style" panose="02050604050505020204" pitchFamily="18" charset="0"/>
              </a:rPr>
              <a:t>This will be </a:t>
            </a:r>
            <a:r>
              <a:rPr lang="en-GB" sz="2000" b="1" dirty="0">
                <a:latin typeface="Bookman Old Style" panose="02050604050505020204" pitchFamily="18" charset="0"/>
              </a:rPr>
              <a:t>8</a:t>
            </a:r>
            <a:r>
              <a:rPr lang="en-GB" sz="2000" dirty="0">
                <a:latin typeface="Bookman Old Style" panose="02050604050505020204" pitchFamily="18" charset="0"/>
              </a:rPr>
              <a:t> water drops for four players at the start of the game</a:t>
            </a:r>
          </a:p>
        </p:txBody>
      </p:sp>
      <p:pic>
        <p:nvPicPr>
          <p:cNvPr id="3" name="Picture 2">
            <a:extLst>
              <a:ext uri="{FF2B5EF4-FFF2-40B4-BE49-F238E27FC236}">
                <a16:creationId xmlns:a16="http://schemas.microsoft.com/office/drawing/2014/main" id="{33831ED2-A49B-8E56-BCFC-64803EF9CB53}"/>
              </a:ext>
            </a:extLst>
          </p:cNvPr>
          <p:cNvPicPr>
            <a:picLocks noChangeAspect="1"/>
          </p:cNvPicPr>
          <p:nvPr/>
        </p:nvPicPr>
        <p:blipFill>
          <a:blip r:embed="rId3"/>
          <a:stretch>
            <a:fillRect/>
          </a:stretch>
        </p:blipFill>
        <p:spPr>
          <a:xfrm>
            <a:off x="6635154" y="877126"/>
            <a:ext cx="2049366" cy="4195880"/>
          </a:xfrm>
          <a:prstGeom prst="rect">
            <a:avLst/>
          </a:prstGeom>
        </p:spPr>
      </p:pic>
      <p:pic>
        <p:nvPicPr>
          <p:cNvPr id="6" name="Picture 5">
            <a:extLst>
              <a:ext uri="{FF2B5EF4-FFF2-40B4-BE49-F238E27FC236}">
                <a16:creationId xmlns:a16="http://schemas.microsoft.com/office/drawing/2014/main" id="{95F129B5-C9ED-539E-0709-347AED81C9DA}"/>
              </a:ext>
            </a:extLst>
          </p:cNvPr>
          <p:cNvPicPr>
            <a:picLocks noChangeAspect="1"/>
          </p:cNvPicPr>
          <p:nvPr/>
        </p:nvPicPr>
        <p:blipFill>
          <a:blip r:embed="rId4"/>
          <a:stretch>
            <a:fillRect/>
          </a:stretch>
        </p:blipFill>
        <p:spPr>
          <a:xfrm>
            <a:off x="9398790" y="1598170"/>
            <a:ext cx="2044857" cy="4195880"/>
          </a:xfrm>
          <a:prstGeom prst="rect">
            <a:avLst/>
          </a:prstGeom>
        </p:spPr>
      </p:pic>
      <p:cxnSp>
        <p:nvCxnSpPr>
          <p:cNvPr id="13" name="Straight Arrow Connector 12">
            <a:extLst>
              <a:ext uri="{FF2B5EF4-FFF2-40B4-BE49-F238E27FC236}">
                <a16:creationId xmlns:a16="http://schemas.microsoft.com/office/drawing/2014/main" id="{73006AEA-CBD3-E422-68A7-ED7F90344A76}"/>
              </a:ext>
            </a:extLst>
          </p:cNvPr>
          <p:cNvCxnSpPr>
            <a:cxnSpLocks/>
          </p:cNvCxnSpPr>
          <p:nvPr/>
        </p:nvCxnSpPr>
        <p:spPr>
          <a:xfrm>
            <a:off x="7980861" y="2286000"/>
            <a:ext cx="2091052" cy="1140696"/>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5" name="Title 1">
            <a:extLst>
              <a:ext uri="{FF2B5EF4-FFF2-40B4-BE49-F238E27FC236}">
                <a16:creationId xmlns:a16="http://schemas.microsoft.com/office/drawing/2014/main" id="{E7D5539E-2EBF-0338-BB4C-EB968C319C4E}"/>
              </a:ext>
            </a:extLst>
          </p:cNvPr>
          <p:cNvSpPr txBox="1">
            <a:spLocks/>
          </p:cNvSpPr>
          <p:nvPr/>
        </p:nvSpPr>
        <p:spPr>
          <a:xfrm>
            <a:off x="808528" y="985315"/>
            <a:ext cx="5603515" cy="117681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Resolve water</a:t>
            </a:r>
          </a:p>
        </p:txBody>
      </p:sp>
    </p:spTree>
    <p:extLst>
      <p:ext uri="{BB962C8B-B14F-4D97-AF65-F5344CB8AC3E}">
        <p14:creationId xmlns:p14="http://schemas.microsoft.com/office/powerpoint/2010/main" val="2548000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7A1C4-5471-ADA5-4167-1F1C31D15CD5}"/>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48F7747E-5523-DA36-C7AA-3ADCBEA154FC}"/>
              </a:ext>
            </a:extLst>
          </p:cNvPr>
          <p:cNvSpPr txBox="1">
            <a:spLocks/>
          </p:cNvSpPr>
          <p:nvPr/>
        </p:nvSpPr>
        <p:spPr>
          <a:xfrm>
            <a:off x="848085" y="613758"/>
            <a:ext cx="6779168" cy="1005796"/>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Roll for rainfall</a:t>
            </a:r>
          </a:p>
        </p:txBody>
      </p:sp>
      <p:sp>
        <p:nvSpPr>
          <p:cNvPr id="9" name="Title 1">
            <a:extLst>
              <a:ext uri="{FF2B5EF4-FFF2-40B4-BE49-F238E27FC236}">
                <a16:creationId xmlns:a16="http://schemas.microsoft.com/office/drawing/2014/main" id="{5292BB92-A4D7-3935-772A-88E131DAE36B}"/>
              </a:ext>
            </a:extLst>
          </p:cNvPr>
          <p:cNvSpPr txBox="1">
            <a:spLocks/>
          </p:cNvSpPr>
          <p:nvPr/>
        </p:nvSpPr>
        <p:spPr>
          <a:xfrm>
            <a:off x="1758642" y="1782084"/>
            <a:ext cx="4375742" cy="16469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One player should roll two ‘water dice’ to find out how much rain has fallen on the island this round.</a:t>
            </a:r>
          </a:p>
        </p:txBody>
      </p:sp>
      <p:sp>
        <p:nvSpPr>
          <p:cNvPr id="18" name="Title 1">
            <a:extLst>
              <a:ext uri="{FF2B5EF4-FFF2-40B4-BE49-F238E27FC236}">
                <a16:creationId xmlns:a16="http://schemas.microsoft.com/office/drawing/2014/main" id="{EE2FA03A-3620-4083-ACDA-4BCCEAC9DA87}"/>
              </a:ext>
            </a:extLst>
          </p:cNvPr>
          <p:cNvSpPr txBox="1">
            <a:spLocks/>
          </p:cNvSpPr>
          <p:nvPr/>
        </p:nvSpPr>
        <p:spPr>
          <a:xfrm>
            <a:off x="427465" y="3754061"/>
            <a:ext cx="4375742" cy="1368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Move the water level </a:t>
            </a:r>
            <a:br>
              <a:rPr lang="en-GB" sz="2400" dirty="0">
                <a:latin typeface="Bookman Old Style" panose="02050604050505020204" pitchFamily="18" charset="0"/>
              </a:rPr>
            </a:br>
            <a:r>
              <a:rPr lang="en-GB" sz="2400" b="1" dirty="0">
                <a:latin typeface="Bookman Old Style" panose="02050604050505020204" pitchFamily="18" charset="0"/>
              </a:rPr>
              <a:t>up</a:t>
            </a:r>
            <a:r>
              <a:rPr lang="en-GB" sz="2400" dirty="0">
                <a:latin typeface="Bookman Old Style" panose="02050604050505020204" pitchFamily="18" charset="0"/>
              </a:rPr>
              <a:t> that many drops</a:t>
            </a:r>
          </a:p>
        </p:txBody>
      </p:sp>
      <p:pic>
        <p:nvPicPr>
          <p:cNvPr id="3" name="Picture 2">
            <a:extLst>
              <a:ext uri="{FF2B5EF4-FFF2-40B4-BE49-F238E27FC236}">
                <a16:creationId xmlns:a16="http://schemas.microsoft.com/office/drawing/2014/main" id="{3673B999-A794-82DF-42F1-79D3E1F8BCD7}"/>
              </a:ext>
            </a:extLst>
          </p:cNvPr>
          <p:cNvPicPr>
            <a:picLocks noChangeAspect="1"/>
          </p:cNvPicPr>
          <p:nvPr/>
        </p:nvPicPr>
        <p:blipFill>
          <a:blip r:embed="rId3"/>
          <a:stretch>
            <a:fillRect/>
          </a:stretch>
        </p:blipFill>
        <p:spPr>
          <a:xfrm>
            <a:off x="9485443" y="833441"/>
            <a:ext cx="2049366" cy="4195880"/>
          </a:xfrm>
          <a:prstGeom prst="rect">
            <a:avLst/>
          </a:prstGeom>
        </p:spPr>
      </p:pic>
      <p:pic>
        <p:nvPicPr>
          <p:cNvPr id="5" name="Picture 4">
            <a:extLst>
              <a:ext uri="{FF2B5EF4-FFF2-40B4-BE49-F238E27FC236}">
                <a16:creationId xmlns:a16="http://schemas.microsoft.com/office/drawing/2014/main" id="{BB32D6C0-E57E-53C8-0410-AE3F7ED45D75}"/>
              </a:ext>
            </a:extLst>
          </p:cNvPr>
          <p:cNvPicPr>
            <a:picLocks noChangeAspect="1"/>
          </p:cNvPicPr>
          <p:nvPr/>
        </p:nvPicPr>
        <p:blipFill>
          <a:blip r:embed="rId4"/>
          <a:stretch>
            <a:fillRect/>
          </a:stretch>
        </p:blipFill>
        <p:spPr>
          <a:xfrm>
            <a:off x="7105730" y="1536447"/>
            <a:ext cx="2044857" cy="4195880"/>
          </a:xfrm>
          <a:prstGeom prst="rect">
            <a:avLst/>
          </a:prstGeom>
        </p:spPr>
      </p:pic>
      <p:cxnSp>
        <p:nvCxnSpPr>
          <p:cNvPr id="14" name="Straight Arrow Connector 13">
            <a:extLst>
              <a:ext uri="{FF2B5EF4-FFF2-40B4-BE49-F238E27FC236}">
                <a16:creationId xmlns:a16="http://schemas.microsoft.com/office/drawing/2014/main" id="{916C031C-1E73-0685-DEDF-9678E5572CF2}"/>
              </a:ext>
            </a:extLst>
          </p:cNvPr>
          <p:cNvCxnSpPr>
            <a:cxnSpLocks/>
          </p:cNvCxnSpPr>
          <p:nvPr/>
        </p:nvCxnSpPr>
        <p:spPr>
          <a:xfrm flipV="1">
            <a:off x="8205019" y="2340077"/>
            <a:ext cx="1838633" cy="978310"/>
          </a:xfrm>
          <a:prstGeom prst="straightConnector1">
            <a:avLst/>
          </a:prstGeom>
          <a:ln w="76200" cap="rnd">
            <a:solidFill>
              <a:srgbClr val="7030A0"/>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3F7F3ADE-499F-B8D6-55FB-18DFC14780BC}"/>
              </a:ext>
            </a:extLst>
          </p:cNvPr>
          <p:cNvPicPr>
            <a:picLocks noChangeAspect="1"/>
          </p:cNvPicPr>
          <p:nvPr/>
        </p:nvPicPr>
        <p:blipFill>
          <a:blip r:embed="rId5"/>
          <a:stretch>
            <a:fillRect/>
          </a:stretch>
        </p:blipFill>
        <p:spPr>
          <a:xfrm rot="264011">
            <a:off x="4893551" y="3489146"/>
            <a:ext cx="1660811" cy="2418881"/>
          </a:xfrm>
          <a:prstGeom prst="rect">
            <a:avLst/>
          </a:prstGeom>
        </p:spPr>
      </p:pic>
    </p:spTree>
    <p:extLst>
      <p:ext uri="{BB962C8B-B14F-4D97-AF65-F5344CB8AC3E}">
        <p14:creationId xmlns:p14="http://schemas.microsoft.com/office/powerpoint/2010/main" val="40877038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B2B5E-3406-669D-36F6-4E787A32C91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B37518C-C57D-9F55-9C8E-3412E1E65FAF}"/>
              </a:ext>
            </a:extLst>
          </p:cNvPr>
          <p:cNvPicPr>
            <a:picLocks noChangeAspect="1"/>
          </p:cNvPicPr>
          <p:nvPr/>
        </p:nvPicPr>
        <p:blipFill>
          <a:blip r:embed="rId3"/>
          <a:stretch>
            <a:fillRect/>
          </a:stretch>
        </p:blipFill>
        <p:spPr>
          <a:xfrm>
            <a:off x="7689068" y="216213"/>
            <a:ext cx="3347240" cy="5948740"/>
          </a:xfrm>
          <a:prstGeom prst="rect">
            <a:avLst/>
          </a:prstGeom>
        </p:spPr>
      </p:pic>
      <p:sp>
        <p:nvSpPr>
          <p:cNvPr id="10" name="Title 1">
            <a:extLst>
              <a:ext uri="{FF2B5EF4-FFF2-40B4-BE49-F238E27FC236}">
                <a16:creationId xmlns:a16="http://schemas.microsoft.com/office/drawing/2014/main" id="{02D4F265-8B43-0058-87D4-9E0C616C8C80}"/>
              </a:ext>
            </a:extLst>
          </p:cNvPr>
          <p:cNvSpPr txBox="1">
            <a:spLocks/>
          </p:cNvSpPr>
          <p:nvPr/>
        </p:nvSpPr>
        <p:spPr>
          <a:xfrm>
            <a:off x="2260112" y="708386"/>
            <a:ext cx="3241036" cy="2305202"/>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Has Atlantis fallen?</a:t>
            </a:r>
          </a:p>
        </p:txBody>
      </p:sp>
      <p:sp>
        <p:nvSpPr>
          <p:cNvPr id="11" name="Title 1">
            <a:extLst>
              <a:ext uri="{FF2B5EF4-FFF2-40B4-BE49-F238E27FC236}">
                <a16:creationId xmlns:a16="http://schemas.microsoft.com/office/drawing/2014/main" id="{554B8D0E-382C-FFFC-4F31-D0CBCA60AA5C}"/>
              </a:ext>
            </a:extLst>
          </p:cNvPr>
          <p:cNvSpPr txBox="1">
            <a:spLocks/>
          </p:cNvSpPr>
          <p:nvPr/>
        </p:nvSpPr>
        <p:spPr>
          <a:xfrm>
            <a:off x="1351510" y="2816267"/>
            <a:ext cx="5058241" cy="28150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won’t have done too much damage to the island yet.</a:t>
            </a:r>
          </a:p>
          <a:p>
            <a:pPr algn="ctr">
              <a:lnSpc>
                <a:spcPct val="100000"/>
              </a:lnSpc>
            </a:pPr>
            <a:r>
              <a:rPr lang="en-GB" sz="2400" dirty="0">
                <a:latin typeface="Bookman Old Style" panose="02050604050505020204" pitchFamily="18" charset="0"/>
              </a:rPr>
              <a:t>Phew!</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Be careful though!</a:t>
            </a:r>
          </a:p>
        </p:txBody>
      </p:sp>
      <p:sp>
        <p:nvSpPr>
          <p:cNvPr id="14" name="Oval 13">
            <a:extLst>
              <a:ext uri="{FF2B5EF4-FFF2-40B4-BE49-F238E27FC236}">
                <a16:creationId xmlns:a16="http://schemas.microsoft.com/office/drawing/2014/main" id="{7030E626-95B6-4299-A878-637F30D87BCF}"/>
              </a:ext>
            </a:extLst>
          </p:cNvPr>
          <p:cNvSpPr/>
          <p:nvPr/>
        </p:nvSpPr>
        <p:spPr>
          <a:xfrm>
            <a:off x="8243413" y="2816267"/>
            <a:ext cx="2087956" cy="1330513"/>
          </a:xfrm>
          <a:custGeom>
            <a:avLst/>
            <a:gdLst>
              <a:gd name="csX0" fmla="*/ 0 w 2087956"/>
              <a:gd name="csY0" fmla="*/ 665257 h 1330513"/>
              <a:gd name="csX1" fmla="*/ 1043978 w 2087956"/>
              <a:gd name="csY1" fmla="*/ 0 h 1330513"/>
              <a:gd name="csX2" fmla="*/ 2087956 w 2087956"/>
              <a:gd name="csY2" fmla="*/ 665257 h 1330513"/>
              <a:gd name="csX3" fmla="*/ 1043978 w 2087956"/>
              <a:gd name="csY3" fmla="*/ 1330514 h 1330513"/>
              <a:gd name="csX4" fmla="*/ 0 w 2087956"/>
              <a:gd name="csY4" fmla="*/ 665257 h 1330513"/>
            </a:gdLst>
            <a:ahLst/>
            <a:cxnLst>
              <a:cxn ang="0">
                <a:pos x="csX0" y="csY0"/>
              </a:cxn>
              <a:cxn ang="0">
                <a:pos x="csX1" y="csY1"/>
              </a:cxn>
              <a:cxn ang="0">
                <a:pos x="csX2" y="csY2"/>
              </a:cxn>
              <a:cxn ang="0">
                <a:pos x="csX3" y="csY3"/>
              </a:cxn>
              <a:cxn ang="0">
                <a:pos x="csX4" y="csY4"/>
              </a:cxn>
            </a:cxnLst>
            <a:rect l="l" t="t" r="r" b="b"/>
            <a:pathLst>
              <a:path w="2087956" h="1330513" extrusionOk="0">
                <a:moveTo>
                  <a:pt x="0" y="665257"/>
                </a:moveTo>
                <a:cubicBezTo>
                  <a:pt x="-4452" y="324785"/>
                  <a:pt x="468670" y="56001"/>
                  <a:pt x="1043978" y="0"/>
                </a:cubicBezTo>
                <a:cubicBezTo>
                  <a:pt x="1715593" y="-50342"/>
                  <a:pt x="2160353" y="262457"/>
                  <a:pt x="2087956" y="665257"/>
                </a:cubicBezTo>
                <a:cubicBezTo>
                  <a:pt x="2246502" y="996976"/>
                  <a:pt x="1617399" y="1402256"/>
                  <a:pt x="1043978" y="1330514"/>
                </a:cubicBezTo>
                <a:cubicBezTo>
                  <a:pt x="506950" y="1393160"/>
                  <a:pt x="-7260" y="1025171"/>
                  <a:pt x="0" y="665257"/>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FCD90801-4029-0B0B-1AC4-33C59A969D85}"/>
              </a:ext>
            </a:extLst>
          </p:cNvPr>
          <p:cNvSpPr/>
          <p:nvPr/>
        </p:nvSpPr>
        <p:spPr>
          <a:xfrm>
            <a:off x="7538474" y="708386"/>
            <a:ext cx="550606" cy="3103539"/>
          </a:xfrm>
          <a:prstGeom prst="rect">
            <a:avLst/>
          </a:prstGeom>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61457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DC789-B47A-F307-9B9A-36953A03E7B5}"/>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06ADF139-A1E4-B455-CB60-7B5A46A14062}"/>
              </a:ext>
            </a:extLst>
          </p:cNvPr>
          <p:cNvPicPr>
            <a:picLocks noChangeAspect="1"/>
          </p:cNvPicPr>
          <p:nvPr/>
        </p:nvPicPr>
        <p:blipFill>
          <a:blip r:embed="rId3"/>
          <a:stretch>
            <a:fillRect/>
          </a:stretch>
        </p:blipFill>
        <p:spPr>
          <a:xfrm>
            <a:off x="7944465" y="324051"/>
            <a:ext cx="3580022" cy="6365863"/>
          </a:xfrm>
          <a:prstGeom prst="rect">
            <a:avLst/>
          </a:prstGeom>
        </p:spPr>
      </p:pic>
      <p:sp>
        <p:nvSpPr>
          <p:cNvPr id="4" name="Title 1">
            <a:extLst>
              <a:ext uri="{FF2B5EF4-FFF2-40B4-BE49-F238E27FC236}">
                <a16:creationId xmlns:a16="http://schemas.microsoft.com/office/drawing/2014/main" id="{57043C2F-0886-2D10-47A7-6FB9C830CCE2}"/>
              </a:ext>
            </a:extLst>
          </p:cNvPr>
          <p:cNvSpPr txBox="1">
            <a:spLocks/>
          </p:cNvSpPr>
          <p:nvPr/>
        </p:nvSpPr>
        <p:spPr>
          <a:xfrm>
            <a:off x="1001207" y="894336"/>
            <a:ext cx="5384607" cy="1358136"/>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End of </a:t>
            </a:r>
            <a:br>
              <a:rPr lang="en-GB" sz="4400" dirty="0">
                <a:latin typeface="Castellar" panose="020A0402060406010301" pitchFamily="18" charset="0"/>
              </a:rPr>
            </a:br>
            <a:r>
              <a:rPr lang="en-GB" sz="4400" dirty="0">
                <a:latin typeface="Castellar" panose="020A0402060406010301" pitchFamily="18" charset="0"/>
              </a:rPr>
              <a:t>the round</a:t>
            </a:r>
          </a:p>
        </p:txBody>
      </p:sp>
      <p:sp>
        <p:nvSpPr>
          <p:cNvPr id="6" name="Title 1">
            <a:extLst>
              <a:ext uri="{FF2B5EF4-FFF2-40B4-BE49-F238E27FC236}">
                <a16:creationId xmlns:a16="http://schemas.microsoft.com/office/drawing/2014/main" id="{404FE9F5-136E-ED22-E3D4-1AB78CE10C48}"/>
              </a:ext>
            </a:extLst>
          </p:cNvPr>
          <p:cNvSpPr txBox="1">
            <a:spLocks/>
          </p:cNvSpPr>
          <p:nvPr/>
        </p:nvSpPr>
        <p:spPr>
          <a:xfrm>
            <a:off x="1781940" y="2658172"/>
            <a:ext cx="3823139" cy="275448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Cross off Round 1</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Well done!</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Now go back to the start of the Turn Order list and try another round</a:t>
            </a:r>
          </a:p>
        </p:txBody>
      </p:sp>
      <p:sp>
        <p:nvSpPr>
          <p:cNvPr id="13" name="Oval 12">
            <a:extLst>
              <a:ext uri="{FF2B5EF4-FFF2-40B4-BE49-F238E27FC236}">
                <a16:creationId xmlns:a16="http://schemas.microsoft.com/office/drawing/2014/main" id="{9A128F95-7C31-4C85-9E0E-9D67A3E293AC}"/>
              </a:ext>
            </a:extLst>
          </p:cNvPr>
          <p:cNvSpPr/>
          <p:nvPr/>
        </p:nvSpPr>
        <p:spPr>
          <a:xfrm>
            <a:off x="10285814" y="478713"/>
            <a:ext cx="1036031" cy="3803236"/>
          </a:xfrm>
          <a:custGeom>
            <a:avLst/>
            <a:gdLst>
              <a:gd name="csX0" fmla="*/ 0 w 1036031"/>
              <a:gd name="csY0" fmla="*/ 1901618 h 3803236"/>
              <a:gd name="csX1" fmla="*/ 518016 w 1036031"/>
              <a:gd name="csY1" fmla="*/ 0 h 3803236"/>
              <a:gd name="csX2" fmla="*/ 1036032 w 1036031"/>
              <a:gd name="csY2" fmla="*/ 1901618 h 3803236"/>
              <a:gd name="csX3" fmla="*/ 518016 w 1036031"/>
              <a:gd name="csY3" fmla="*/ 3803236 h 3803236"/>
              <a:gd name="csX4" fmla="*/ 0 w 1036031"/>
              <a:gd name="csY4" fmla="*/ 1901618 h 3803236"/>
            </a:gdLst>
            <a:ahLst/>
            <a:cxnLst>
              <a:cxn ang="0">
                <a:pos x="csX0" y="csY0"/>
              </a:cxn>
              <a:cxn ang="0">
                <a:pos x="csX1" y="csY1"/>
              </a:cxn>
              <a:cxn ang="0">
                <a:pos x="csX2" y="csY2"/>
              </a:cxn>
              <a:cxn ang="0">
                <a:pos x="csX3" y="csY3"/>
              </a:cxn>
              <a:cxn ang="0">
                <a:pos x="csX4" y="csY4"/>
              </a:cxn>
            </a:cxnLst>
            <a:rect l="l" t="t" r="r" b="b"/>
            <a:pathLst>
              <a:path w="1036031" h="3803236" extrusionOk="0">
                <a:moveTo>
                  <a:pt x="0" y="1901618"/>
                </a:moveTo>
                <a:cubicBezTo>
                  <a:pt x="-8509" y="902874"/>
                  <a:pt x="233587" y="73646"/>
                  <a:pt x="518016" y="0"/>
                </a:cubicBezTo>
                <a:cubicBezTo>
                  <a:pt x="849762" y="-24182"/>
                  <a:pt x="1240158" y="751603"/>
                  <a:pt x="1036032" y="1901618"/>
                </a:cubicBezTo>
                <a:cubicBezTo>
                  <a:pt x="1048247" y="2949103"/>
                  <a:pt x="802314" y="3844071"/>
                  <a:pt x="518016" y="3803236"/>
                </a:cubicBezTo>
                <a:cubicBezTo>
                  <a:pt x="261201" y="3849616"/>
                  <a:pt x="-146538" y="2800533"/>
                  <a:pt x="0" y="1901618"/>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5" name="Straight Connector 14">
            <a:extLst>
              <a:ext uri="{FF2B5EF4-FFF2-40B4-BE49-F238E27FC236}">
                <a16:creationId xmlns:a16="http://schemas.microsoft.com/office/drawing/2014/main" id="{EEDA1B1B-12F6-4738-B305-05D394AE258B}"/>
              </a:ext>
            </a:extLst>
          </p:cNvPr>
          <p:cNvCxnSpPr/>
          <p:nvPr/>
        </p:nvCxnSpPr>
        <p:spPr>
          <a:xfrm>
            <a:off x="10289187" y="1551681"/>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0283EFE-361A-492F-92F4-E5BB2C3467ED}"/>
              </a:ext>
            </a:extLst>
          </p:cNvPr>
          <p:cNvCxnSpPr>
            <a:cxnSpLocks/>
          </p:cNvCxnSpPr>
          <p:nvPr/>
        </p:nvCxnSpPr>
        <p:spPr>
          <a:xfrm flipV="1">
            <a:off x="10628452" y="1046216"/>
            <a:ext cx="234231" cy="148646"/>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794FBA9-E848-4348-89B2-5067C584F11E}"/>
              </a:ext>
            </a:extLst>
          </p:cNvPr>
          <p:cNvCxnSpPr>
            <a:cxnSpLocks/>
          </p:cNvCxnSpPr>
          <p:nvPr/>
        </p:nvCxnSpPr>
        <p:spPr>
          <a:xfrm>
            <a:off x="10628452" y="1033502"/>
            <a:ext cx="261258" cy="161360"/>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54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9DED2-F93A-E70E-4232-1D47442A52D4}"/>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6AFD38DA-F192-F25E-09D8-A621EE9E6C7E}"/>
              </a:ext>
            </a:extLst>
          </p:cNvPr>
          <p:cNvPicPr>
            <a:picLocks noChangeAspect="1"/>
          </p:cNvPicPr>
          <p:nvPr/>
        </p:nvPicPr>
        <p:blipFill>
          <a:blip r:embed="rId3"/>
          <a:stretch>
            <a:fillRect/>
          </a:stretch>
        </p:blipFill>
        <p:spPr>
          <a:xfrm>
            <a:off x="6953617" y="1040598"/>
            <a:ext cx="4910161" cy="5586006"/>
          </a:xfrm>
          <a:prstGeom prst="rect">
            <a:avLst/>
          </a:prstGeom>
        </p:spPr>
      </p:pic>
      <p:sp>
        <p:nvSpPr>
          <p:cNvPr id="4" name="Title 1">
            <a:extLst>
              <a:ext uri="{FF2B5EF4-FFF2-40B4-BE49-F238E27FC236}">
                <a16:creationId xmlns:a16="http://schemas.microsoft.com/office/drawing/2014/main" id="{F9F1BE71-2067-7B32-3FEA-69B527C0713A}"/>
              </a:ext>
            </a:extLst>
          </p:cNvPr>
          <p:cNvSpPr txBox="1">
            <a:spLocks/>
          </p:cNvSpPr>
          <p:nvPr/>
        </p:nvSpPr>
        <p:spPr>
          <a:xfrm>
            <a:off x="485350" y="804513"/>
            <a:ext cx="6392920" cy="1389146"/>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Gathering data</a:t>
            </a:r>
          </a:p>
        </p:txBody>
      </p:sp>
      <p:sp>
        <p:nvSpPr>
          <p:cNvPr id="5" name="Title 1">
            <a:extLst>
              <a:ext uri="{FF2B5EF4-FFF2-40B4-BE49-F238E27FC236}">
                <a16:creationId xmlns:a16="http://schemas.microsoft.com/office/drawing/2014/main" id="{0371D8F8-CE6F-6645-7734-06B5FB5549D1}"/>
              </a:ext>
            </a:extLst>
          </p:cNvPr>
          <p:cNvSpPr txBox="1">
            <a:spLocks/>
          </p:cNvSpPr>
          <p:nvPr/>
        </p:nvSpPr>
        <p:spPr>
          <a:xfrm>
            <a:off x="1444899" y="1930305"/>
            <a:ext cx="4473821" cy="241196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You can gather data of any type, but it’s more useful when you have a server using that type of data.</a:t>
            </a:r>
          </a:p>
        </p:txBody>
      </p:sp>
      <p:sp>
        <p:nvSpPr>
          <p:cNvPr id="7" name="Rectangle: Rounded Corners 6">
            <a:extLst>
              <a:ext uri="{FF2B5EF4-FFF2-40B4-BE49-F238E27FC236}">
                <a16:creationId xmlns:a16="http://schemas.microsoft.com/office/drawing/2014/main" id="{AD5768AE-B0A3-1147-4B82-F50F5B43D142}"/>
              </a:ext>
            </a:extLst>
          </p:cNvPr>
          <p:cNvSpPr/>
          <p:nvPr/>
        </p:nvSpPr>
        <p:spPr>
          <a:xfrm>
            <a:off x="10979576" y="2552030"/>
            <a:ext cx="727447" cy="822918"/>
          </a:xfrm>
          <a:custGeom>
            <a:avLst/>
            <a:gdLst>
              <a:gd name="csX0" fmla="*/ 0 w 727447"/>
              <a:gd name="csY0" fmla="*/ 121244 h 822918"/>
              <a:gd name="csX1" fmla="*/ 121244 w 727447"/>
              <a:gd name="csY1" fmla="*/ 0 h 822918"/>
              <a:gd name="csX2" fmla="*/ 606203 w 727447"/>
              <a:gd name="csY2" fmla="*/ 0 h 822918"/>
              <a:gd name="csX3" fmla="*/ 727447 w 727447"/>
              <a:gd name="csY3" fmla="*/ 121244 h 822918"/>
              <a:gd name="csX4" fmla="*/ 727447 w 727447"/>
              <a:gd name="csY4" fmla="*/ 701674 h 822918"/>
              <a:gd name="csX5" fmla="*/ 606203 w 727447"/>
              <a:gd name="csY5" fmla="*/ 822918 h 822918"/>
              <a:gd name="csX6" fmla="*/ 121244 w 727447"/>
              <a:gd name="csY6" fmla="*/ 822918 h 822918"/>
              <a:gd name="csX7" fmla="*/ 0 w 727447"/>
              <a:gd name="csY7" fmla="*/ 701674 h 822918"/>
              <a:gd name="csX8" fmla="*/ 0 w 727447"/>
              <a:gd name="csY8" fmla="*/ 121244 h 8229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27447" h="822918" extrusionOk="0">
                <a:moveTo>
                  <a:pt x="0" y="121244"/>
                </a:moveTo>
                <a:cubicBezTo>
                  <a:pt x="13405" y="52187"/>
                  <a:pt x="39170" y="-5451"/>
                  <a:pt x="121244" y="0"/>
                </a:cubicBezTo>
                <a:cubicBezTo>
                  <a:pt x="226988" y="-17412"/>
                  <a:pt x="427101" y="45736"/>
                  <a:pt x="606203" y="0"/>
                </a:cubicBezTo>
                <a:cubicBezTo>
                  <a:pt x="663137" y="2059"/>
                  <a:pt x="716140" y="55838"/>
                  <a:pt x="727447" y="121244"/>
                </a:cubicBezTo>
                <a:cubicBezTo>
                  <a:pt x="747981" y="365975"/>
                  <a:pt x="695437" y="455600"/>
                  <a:pt x="727447" y="701674"/>
                </a:cubicBezTo>
                <a:cubicBezTo>
                  <a:pt x="733699" y="771459"/>
                  <a:pt x="680375" y="827269"/>
                  <a:pt x="606203" y="822918"/>
                </a:cubicBezTo>
                <a:cubicBezTo>
                  <a:pt x="389589" y="843277"/>
                  <a:pt x="349172" y="782778"/>
                  <a:pt x="121244" y="822918"/>
                </a:cubicBezTo>
                <a:cubicBezTo>
                  <a:pt x="39086" y="823905"/>
                  <a:pt x="1727" y="764173"/>
                  <a:pt x="0" y="701674"/>
                </a:cubicBezTo>
                <a:cubicBezTo>
                  <a:pt x="-36815" y="473377"/>
                  <a:pt x="44244" y="247454"/>
                  <a:pt x="0" y="12124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ADA8A117-CEC0-EAC3-0F79-270073C43BD9}"/>
              </a:ext>
            </a:extLst>
          </p:cNvPr>
          <p:cNvSpPr/>
          <p:nvPr/>
        </p:nvSpPr>
        <p:spPr>
          <a:xfrm>
            <a:off x="10979576" y="3582151"/>
            <a:ext cx="727447" cy="822918"/>
          </a:xfrm>
          <a:custGeom>
            <a:avLst/>
            <a:gdLst>
              <a:gd name="csX0" fmla="*/ 0 w 727447"/>
              <a:gd name="csY0" fmla="*/ 121244 h 822918"/>
              <a:gd name="csX1" fmla="*/ 121244 w 727447"/>
              <a:gd name="csY1" fmla="*/ 0 h 822918"/>
              <a:gd name="csX2" fmla="*/ 606203 w 727447"/>
              <a:gd name="csY2" fmla="*/ 0 h 822918"/>
              <a:gd name="csX3" fmla="*/ 727447 w 727447"/>
              <a:gd name="csY3" fmla="*/ 121244 h 822918"/>
              <a:gd name="csX4" fmla="*/ 727447 w 727447"/>
              <a:gd name="csY4" fmla="*/ 701674 h 822918"/>
              <a:gd name="csX5" fmla="*/ 606203 w 727447"/>
              <a:gd name="csY5" fmla="*/ 822918 h 822918"/>
              <a:gd name="csX6" fmla="*/ 121244 w 727447"/>
              <a:gd name="csY6" fmla="*/ 822918 h 822918"/>
              <a:gd name="csX7" fmla="*/ 0 w 727447"/>
              <a:gd name="csY7" fmla="*/ 701674 h 822918"/>
              <a:gd name="csX8" fmla="*/ 0 w 727447"/>
              <a:gd name="csY8" fmla="*/ 121244 h 8229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27447" h="822918" extrusionOk="0">
                <a:moveTo>
                  <a:pt x="0" y="121244"/>
                </a:moveTo>
                <a:cubicBezTo>
                  <a:pt x="13405" y="52187"/>
                  <a:pt x="39170" y="-5451"/>
                  <a:pt x="121244" y="0"/>
                </a:cubicBezTo>
                <a:cubicBezTo>
                  <a:pt x="226988" y="-17412"/>
                  <a:pt x="427101" y="45736"/>
                  <a:pt x="606203" y="0"/>
                </a:cubicBezTo>
                <a:cubicBezTo>
                  <a:pt x="663137" y="2059"/>
                  <a:pt x="716140" y="55838"/>
                  <a:pt x="727447" y="121244"/>
                </a:cubicBezTo>
                <a:cubicBezTo>
                  <a:pt x="747981" y="365975"/>
                  <a:pt x="695437" y="455600"/>
                  <a:pt x="727447" y="701674"/>
                </a:cubicBezTo>
                <a:cubicBezTo>
                  <a:pt x="733699" y="771459"/>
                  <a:pt x="680375" y="827269"/>
                  <a:pt x="606203" y="822918"/>
                </a:cubicBezTo>
                <a:cubicBezTo>
                  <a:pt x="389589" y="843277"/>
                  <a:pt x="349172" y="782778"/>
                  <a:pt x="121244" y="822918"/>
                </a:cubicBezTo>
                <a:cubicBezTo>
                  <a:pt x="39086" y="823905"/>
                  <a:pt x="1727" y="764173"/>
                  <a:pt x="0" y="701674"/>
                </a:cubicBezTo>
                <a:cubicBezTo>
                  <a:pt x="-36815" y="473377"/>
                  <a:pt x="44244" y="247454"/>
                  <a:pt x="0" y="12124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1" name="Title 1">
            <a:extLst>
              <a:ext uri="{FF2B5EF4-FFF2-40B4-BE49-F238E27FC236}">
                <a16:creationId xmlns:a16="http://schemas.microsoft.com/office/drawing/2014/main" id="{FF23D894-1ECA-8528-D7FC-2BF90BC15CE3}"/>
              </a:ext>
            </a:extLst>
          </p:cNvPr>
          <p:cNvSpPr txBox="1">
            <a:spLocks/>
          </p:cNvSpPr>
          <p:nvPr/>
        </p:nvSpPr>
        <p:spPr>
          <a:xfrm>
            <a:off x="1622771" y="4167727"/>
            <a:ext cx="4118076" cy="16745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Check the other player’s boards – is there an area not getting digitised?</a:t>
            </a:r>
          </a:p>
        </p:txBody>
      </p:sp>
    </p:spTree>
    <p:extLst>
      <p:ext uri="{BB962C8B-B14F-4D97-AF65-F5344CB8AC3E}">
        <p14:creationId xmlns:p14="http://schemas.microsoft.com/office/powerpoint/2010/main" val="1623953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53F0D98-CE42-7566-DF6F-CC94103BFF95}"/>
              </a:ext>
            </a:extLst>
          </p:cNvPr>
          <p:cNvSpPr txBox="1">
            <a:spLocks/>
          </p:cNvSpPr>
          <p:nvPr/>
        </p:nvSpPr>
        <p:spPr>
          <a:xfrm>
            <a:off x="1227962" y="1018802"/>
            <a:ext cx="5848846" cy="1461385"/>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sp>
        <p:nvSpPr>
          <p:cNvPr id="12" name="Title 1">
            <a:extLst>
              <a:ext uri="{FF2B5EF4-FFF2-40B4-BE49-F238E27FC236}">
                <a16:creationId xmlns:a16="http://schemas.microsoft.com/office/drawing/2014/main" id="{27D337FC-297B-1939-94EB-F77B173233E9}"/>
              </a:ext>
            </a:extLst>
          </p:cNvPr>
          <p:cNvSpPr txBox="1">
            <a:spLocks/>
          </p:cNvSpPr>
          <p:nvPr/>
        </p:nvSpPr>
        <p:spPr>
          <a:xfrm>
            <a:off x="1416424" y="2136080"/>
            <a:ext cx="5471922" cy="18233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Once you have enough money, you can buy more servers during the ‘Buy items’ phase of each turn.</a:t>
            </a:r>
          </a:p>
        </p:txBody>
      </p:sp>
      <p:pic>
        <p:nvPicPr>
          <p:cNvPr id="2" name="Picture 1">
            <a:extLst>
              <a:ext uri="{FF2B5EF4-FFF2-40B4-BE49-F238E27FC236}">
                <a16:creationId xmlns:a16="http://schemas.microsoft.com/office/drawing/2014/main" id="{047D5B73-31BD-1E8C-C81E-917AE9DE0CA3}"/>
              </a:ext>
            </a:extLst>
          </p:cNvPr>
          <p:cNvPicPr>
            <a:picLocks noChangeAspect="1"/>
          </p:cNvPicPr>
          <p:nvPr/>
        </p:nvPicPr>
        <p:blipFill>
          <a:blip r:embed="rId3"/>
          <a:srcRect l="56025" t="15380" r="1503" b="3853"/>
          <a:stretch/>
        </p:blipFill>
        <p:spPr>
          <a:xfrm>
            <a:off x="7555988" y="173434"/>
            <a:ext cx="3662515" cy="6511132"/>
          </a:xfrm>
          <a:prstGeom prst="rect">
            <a:avLst/>
          </a:prstGeom>
        </p:spPr>
      </p:pic>
      <p:sp>
        <p:nvSpPr>
          <p:cNvPr id="3" name="Rectangle: Rounded Corners 2">
            <a:extLst>
              <a:ext uri="{FF2B5EF4-FFF2-40B4-BE49-F238E27FC236}">
                <a16:creationId xmlns:a16="http://schemas.microsoft.com/office/drawing/2014/main" id="{E2F75BAA-4568-68AF-6FC7-856DA29056C1}"/>
              </a:ext>
            </a:extLst>
          </p:cNvPr>
          <p:cNvSpPr/>
          <p:nvPr/>
        </p:nvSpPr>
        <p:spPr>
          <a:xfrm>
            <a:off x="7693742" y="2000865"/>
            <a:ext cx="840658" cy="958645"/>
          </a:xfrm>
          <a:custGeom>
            <a:avLst/>
            <a:gdLst>
              <a:gd name="csX0" fmla="*/ 0 w 840658"/>
              <a:gd name="csY0" fmla="*/ 140112 h 958645"/>
              <a:gd name="csX1" fmla="*/ 140112 w 840658"/>
              <a:gd name="csY1" fmla="*/ 0 h 958645"/>
              <a:gd name="csX2" fmla="*/ 700546 w 840658"/>
              <a:gd name="csY2" fmla="*/ 0 h 958645"/>
              <a:gd name="csX3" fmla="*/ 840658 w 840658"/>
              <a:gd name="csY3" fmla="*/ 140112 h 958645"/>
              <a:gd name="csX4" fmla="*/ 840658 w 840658"/>
              <a:gd name="csY4" fmla="*/ 465754 h 958645"/>
              <a:gd name="csX5" fmla="*/ 840658 w 840658"/>
              <a:gd name="csY5" fmla="*/ 818533 h 958645"/>
              <a:gd name="csX6" fmla="*/ 700546 w 840658"/>
              <a:gd name="csY6" fmla="*/ 958645 h 958645"/>
              <a:gd name="csX7" fmla="*/ 140112 w 840658"/>
              <a:gd name="csY7" fmla="*/ 958645 h 958645"/>
              <a:gd name="csX8" fmla="*/ 0 w 840658"/>
              <a:gd name="csY8" fmla="*/ 818533 h 958645"/>
              <a:gd name="csX9" fmla="*/ 0 w 840658"/>
              <a:gd name="csY9" fmla="*/ 465754 h 958645"/>
              <a:gd name="csX10" fmla="*/ 0 w 840658"/>
              <a:gd name="csY10" fmla="*/ 140112 h 9586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840658" h="958645" extrusionOk="0">
                <a:moveTo>
                  <a:pt x="0" y="140112"/>
                </a:moveTo>
                <a:cubicBezTo>
                  <a:pt x="18641" y="59815"/>
                  <a:pt x="57423" y="-1914"/>
                  <a:pt x="140112" y="0"/>
                </a:cubicBezTo>
                <a:cubicBezTo>
                  <a:pt x="407964" y="-38874"/>
                  <a:pt x="457478" y="62905"/>
                  <a:pt x="700546" y="0"/>
                </a:cubicBezTo>
                <a:cubicBezTo>
                  <a:pt x="760737" y="3530"/>
                  <a:pt x="826900" y="64621"/>
                  <a:pt x="840658" y="140112"/>
                </a:cubicBezTo>
                <a:cubicBezTo>
                  <a:pt x="858133" y="278926"/>
                  <a:pt x="803775" y="367362"/>
                  <a:pt x="840658" y="465754"/>
                </a:cubicBezTo>
                <a:cubicBezTo>
                  <a:pt x="877541" y="564146"/>
                  <a:pt x="809254" y="736718"/>
                  <a:pt x="840658" y="818533"/>
                </a:cubicBezTo>
                <a:cubicBezTo>
                  <a:pt x="818923" y="899917"/>
                  <a:pt x="774523" y="962287"/>
                  <a:pt x="700546" y="958645"/>
                </a:cubicBezTo>
                <a:cubicBezTo>
                  <a:pt x="472917" y="1025601"/>
                  <a:pt x="265917" y="906708"/>
                  <a:pt x="140112" y="958645"/>
                </a:cubicBezTo>
                <a:cubicBezTo>
                  <a:pt x="56971" y="953670"/>
                  <a:pt x="1304" y="911268"/>
                  <a:pt x="0" y="818533"/>
                </a:cubicBezTo>
                <a:cubicBezTo>
                  <a:pt x="-24703" y="728678"/>
                  <a:pt x="24443" y="552175"/>
                  <a:pt x="0" y="465754"/>
                </a:cubicBezTo>
                <a:cubicBezTo>
                  <a:pt x="-24443" y="379333"/>
                  <a:pt x="9727" y="261954"/>
                  <a:pt x="0" y="140112"/>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4EE858F-969B-77A8-541F-A8DB2AF20CE3}"/>
              </a:ext>
            </a:extLst>
          </p:cNvPr>
          <p:cNvSpPr/>
          <p:nvPr/>
        </p:nvSpPr>
        <p:spPr>
          <a:xfrm>
            <a:off x="7693742" y="3168207"/>
            <a:ext cx="840658" cy="958645"/>
          </a:xfrm>
          <a:custGeom>
            <a:avLst/>
            <a:gdLst>
              <a:gd name="csX0" fmla="*/ 0 w 840658"/>
              <a:gd name="csY0" fmla="*/ 140112 h 958645"/>
              <a:gd name="csX1" fmla="*/ 140112 w 840658"/>
              <a:gd name="csY1" fmla="*/ 0 h 958645"/>
              <a:gd name="csX2" fmla="*/ 700546 w 840658"/>
              <a:gd name="csY2" fmla="*/ 0 h 958645"/>
              <a:gd name="csX3" fmla="*/ 840658 w 840658"/>
              <a:gd name="csY3" fmla="*/ 140112 h 958645"/>
              <a:gd name="csX4" fmla="*/ 840658 w 840658"/>
              <a:gd name="csY4" fmla="*/ 465754 h 958645"/>
              <a:gd name="csX5" fmla="*/ 840658 w 840658"/>
              <a:gd name="csY5" fmla="*/ 818533 h 958645"/>
              <a:gd name="csX6" fmla="*/ 700546 w 840658"/>
              <a:gd name="csY6" fmla="*/ 958645 h 958645"/>
              <a:gd name="csX7" fmla="*/ 140112 w 840658"/>
              <a:gd name="csY7" fmla="*/ 958645 h 958645"/>
              <a:gd name="csX8" fmla="*/ 0 w 840658"/>
              <a:gd name="csY8" fmla="*/ 818533 h 958645"/>
              <a:gd name="csX9" fmla="*/ 0 w 840658"/>
              <a:gd name="csY9" fmla="*/ 465754 h 958645"/>
              <a:gd name="csX10" fmla="*/ 0 w 840658"/>
              <a:gd name="csY10" fmla="*/ 140112 h 9586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840658" h="958645" extrusionOk="0">
                <a:moveTo>
                  <a:pt x="0" y="140112"/>
                </a:moveTo>
                <a:cubicBezTo>
                  <a:pt x="18641" y="59815"/>
                  <a:pt x="57423" y="-1914"/>
                  <a:pt x="140112" y="0"/>
                </a:cubicBezTo>
                <a:cubicBezTo>
                  <a:pt x="407964" y="-38874"/>
                  <a:pt x="457478" y="62905"/>
                  <a:pt x="700546" y="0"/>
                </a:cubicBezTo>
                <a:cubicBezTo>
                  <a:pt x="760737" y="3530"/>
                  <a:pt x="826900" y="64621"/>
                  <a:pt x="840658" y="140112"/>
                </a:cubicBezTo>
                <a:cubicBezTo>
                  <a:pt x="858133" y="278926"/>
                  <a:pt x="803775" y="367362"/>
                  <a:pt x="840658" y="465754"/>
                </a:cubicBezTo>
                <a:cubicBezTo>
                  <a:pt x="877541" y="564146"/>
                  <a:pt x="809254" y="736718"/>
                  <a:pt x="840658" y="818533"/>
                </a:cubicBezTo>
                <a:cubicBezTo>
                  <a:pt x="818923" y="899917"/>
                  <a:pt x="774523" y="962287"/>
                  <a:pt x="700546" y="958645"/>
                </a:cubicBezTo>
                <a:cubicBezTo>
                  <a:pt x="472917" y="1025601"/>
                  <a:pt x="265917" y="906708"/>
                  <a:pt x="140112" y="958645"/>
                </a:cubicBezTo>
                <a:cubicBezTo>
                  <a:pt x="56971" y="953670"/>
                  <a:pt x="1304" y="911268"/>
                  <a:pt x="0" y="818533"/>
                </a:cubicBezTo>
                <a:cubicBezTo>
                  <a:pt x="-24703" y="728678"/>
                  <a:pt x="24443" y="552175"/>
                  <a:pt x="0" y="465754"/>
                </a:cubicBezTo>
                <a:cubicBezTo>
                  <a:pt x="-24443" y="379333"/>
                  <a:pt x="9727" y="261954"/>
                  <a:pt x="0" y="140112"/>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E6C0BFF2-B453-E4B6-E0F8-D3C60F0EBF94}"/>
              </a:ext>
            </a:extLst>
          </p:cNvPr>
          <p:cNvSpPr/>
          <p:nvPr/>
        </p:nvSpPr>
        <p:spPr>
          <a:xfrm>
            <a:off x="8819535" y="2735589"/>
            <a:ext cx="878179" cy="863018"/>
          </a:xfrm>
          <a:custGeom>
            <a:avLst/>
            <a:gdLst>
              <a:gd name="csX0" fmla="*/ 0 w 878179"/>
              <a:gd name="csY0" fmla="*/ 143839 h 863018"/>
              <a:gd name="csX1" fmla="*/ 143839 w 878179"/>
              <a:gd name="csY1" fmla="*/ 0 h 863018"/>
              <a:gd name="csX2" fmla="*/ 734340 w 878179"/>
              <a:gd name="csY2" fmla="*/ 0 h 863018"/>
              <a:gd name="csX3" fmla="*/ 878179 w 878179"/>
              <a:gd name="csY3" fmla="*/ 143839 h 863018"/>
              <a:gd name="csX4" fmla="*/ 878179 w 878179"/>
              <a:gd name="csY4" fmla="*/ 719179 h 863018"/>
              <a:gd name="csX5" fmla="*/ 734340 w 878179"/>
              <a:gd name="csY5" fmla="*/ 863018 h 863018"/>
              <a:gd name="csX6" fmla="*/ 143839 w 878179"/>
              <a:gd name="csY6" fmla="*/ 863018 h 863018"/>
              <a:gd name="csX7" fmla="*/ 0 w 878179"/>
              <a:gd name="csY7" fmla="*/ 719179 h 863018"/>
              <a:gd name="csX8" fmla="*/ 0 w 878179"/>
              <a:gd name="csY8" fmla="*/ 143839 h 8630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78179" h="863018" extrusionOk="0">
                <a:moveTo>
                  <a:pt x="0" y="143839"/>
                </a:moveTo>
                <a:cubicBezTo>
                  <a:pt x="15169" y="62027"/>
                  <a:pt x="56779" y="-2748"/>
                  <a:pt x="143839" y="0"/>
                </a:cubicBezTo>
                <a:cubicBezTo>
                  <a:pt x="436059" y="-39751"/>
                  <a:pt x="554058" y="26110"/>
                  <a:pt x="734340" y="0"/>
                </a:cubicBezTo>
                <a:cubicBezTo>
                  <a:pt x="796233" y="3603"/>
                  <a:pt x="864740" y="66247"/>
                  <a:pt x="878179" y="143839"/>
                </a:cubicBezTo>
                <a:cubicBezTo>
                  <a:pt x="943376" y="307628"/>
                  <a:pt x="872456" y="603072"/>
                  <a:pt x="878179" y="719179"/>
                </a:cubicBezTo>
                <a:cubicBezTo>
                  <a:pt x="893017" y="805321"/>
                  <a:pt x="830183" y="872915"/>
                  <a:pt x="734340" y="863018"/>
                </a:cubicBezTo>
                <a:cubicBezTo>
                  <a:pt x="542442" y="899259"/>
                  <a:pt x="349541" y="844000"/>
                  <a:pt x="143839" y="863018"/>
                </a:cubicBezTo>
                <a:cubicBezTo>
                  <a:pt x="54721" y="863646"/>
                  <a:pt x="1819" y="793919"/>
                  <a:pt x="0" y="719179"/>
                </a:cubicBezTo>
                <a:cubicBezTo>
                  <a:pt x="-21614" y="437821"/>
                  <a:pt x="5247" y="405222"/>
                  <a:pt x="0" y="143839"/>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ABA86D1-46A1-0805-0190-BFFBF48123A5}"/>
              </a:ext>
            </a:extLst>
          </p:cNvPr>
          <p:cNvPicPr>
            <a:picLocks noChangeAspect="1"/>
          </p:cNvPicPr>
          <p:nvPr/>
        </p:nvPicPr>
        <p:blipFill>
          <a:blip r:embed="rId4"/>
          <a:srcRect l="22277" t="2234" r="1946" b="62676"/>
          <a:stretch/>
        </p:blipFill>
        <p:spPr>
          <a:xfrm>
            <a:off x="258023" y="4126852"/>
            <a:ext cx="3012407" cy="2479071"/>
          </a:xfrm>
          <a:prstGeom prst="rect">
            <a:avLst/>
          </a:prstGeom>
        </p:spPr>
      </p:pic>
      <p:sp>
        <p:nvSpPr>
          <p:cNvPr id="7" name="Oval 6">
            <a:extLst>
              <a:ext uri="{FF2B5EF4-FFF2-40B4-BE49-F238E27FC236}">
                <a16:creationId xmlns:a16="http://schemas.microsoft.com/office/drawing/2014/main" id="{99FEF372-D2B1-8B75-AAD4-AC016875B822}"/>
              </a:ext>
            </a:extLst>
          </p:cNvPr>
          <p:cNvSpPr/>
          <p:nvPr/>
        </p:nvSpPr>
        <p:spPr>
          <a:xfrm>
            <a:off x="167933" y="5300053"/>
            <a:ext cx="2084021" cy="942780"/>
          </a:xfrm>
          <a:custGeom>
            <a:avLst/>
            <a:gdLst>
              <a:gd name="csX0" fmla="*/ 0 w 2084021"/>
              <a:gd name="csY0" fmla="*/ 471390 h 942780"/>
              <a:gd name="csX1" fmla="*/ 1042011 w 2084021"/>
              <a:gd name="csY1" fmla="*/ 0 h 942780"/>
              <a:gd name="csX2" fmla="*/ 2084022 w 2084021"/>
              <a:gd name="csY2" fmla="*/ 471390 h 942780"/>
              <a:gd name="csX3" fmla="*/ 1042011 w 2084021"/>
              <a:gd name="csY3" fmla="*/ 942780 h 942780"/>
              <a:gd name="csX4" fmla="*/ 0 w 2084021"/>
              <a:gd name="csY4" fmla="*/ 471390 h 942780"/>
            </a:gdLst>
            <a:ahLst/>
            <a:cxnLst>
              <a:cxn ang="0">
                <a:pos x="csX0" y="csY0"/>
              </a:cxn>
              <a:cxn ang="0">
                <a:pos x="csX1" y="csY1"/>
              </a:cxn>
              <a:cxn ang="0">
                <a:pos x="csX2" y="csY2"/>
              </a:cxn>
              <a:cxn ang="0">
                <a:pos x="csX3" y="csY3"/>
              </a:cxn>
              <a:cxn ang="0">
                <a:pos x="csX4" y="csY4"/>
              </a:cxn>
            </a:cxnLst>
            <a:rect l="l" t="t" r="r" b="b"/>
            <a:pathLst>
              <a:path w="2084021" h="942780" extrusionOk="0">
                <a:moveTo>
                  <a:pt x="0" y="471390"/>
                </a:moveTo>
                <a:cubicBezTo>
                  <a:pt x="-16790" y="312653"/>
                  <a:pt x="469028" y="110862"/>
                  <a:pt x="1042011" y="0"/>
                </a:cubicBezTo>
                <a:cubicBezTo>
                  <a:pt x="1686434" y="-36514"/>
                  <a:pt x="2104899" y="200843"/>
                  <a:pt x="2084022" y="471390"/>
                </a:cubicBezTo>
                <a:cubicBezTo>
                  <a:pt x="2141967" y="718688"/>
                  <a:pt x="1614143" y="1019141"/>
                  <a:pt x="1042011" y="942780"/>
                </a:cubicBezTo>
                <a:cubicBezTo>
                  <a:pt x="498444" y="993347"/>
                  <a:pt x="-48129" y="682032"/>
                  <a:pt x="0" y="471390"/>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2257045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CF44B-18AB-9C36-1361-A9D8AD781F1C}"/>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ACF2E692-C473-1249-3AD2-27835CE76529}"/>
              </a:ext>
            </a:extLst>
          </p:cNvPr>
          <p:cNvPicPr>
            <a:picLocks noChangeAspect="1"/>
          </p:cNvPicPr>
          <p:nvPr/>
        </p:nvPicPr>
        <p:blipFill>
          <a:blip r:embed="rId3">
            <a:alphaModFix amt="20000"/>
          </a:blip>
          <a:stretch>
            <a:fillRect/>
          </a:stretch>
        </p:blipFill>
        <p:spPr>
          <a:xfrm>
            <a:off x="7898144" y="592087"/>
            <a:ext cx="3052979" cy="5430339"/>
          </a:xfrm>
          <a:prstGeom prst="rect">
            <a:avLst/>
          </a:prstGeom>
        </p:spPr>
      </p:pic>
      <p:sp>
        <p:nvSpPr>
          <p:cNvPr id="8" name="Title 1">
            <a:extLst>
              <a:ext uri="{FF2B5EF4-FFF2-40B4-BE49-F238E27FC236}">
                <a16:creationId xmlns:a16="http://schemas.microsoft.com/office/drawing/2014/main" id="{3677A488-EFCF-3A0B-8974-71E2251AF341}"/>
              </a:ext>
            </a:extLst>
          </p:cNvPr>
          <p:cNvSpPr txBox="1">
            <a:spLocks/>
          </p:cNvSpPr>
          <p:nvPr/>
        </p:nvSpPr>
        <p:spPr>
          <a:xfrm>
            <a:off x="742828" y="709204"/>
            <a:ext cx="6918787" cy="1151127"/>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sp>
        <p:nvSpPr>
          <p:cNvPr id="13" name="Title 1">
            <a:extLst>
              <a:ext uri="{FF2B5EF4-FFF2-40B4-BE49-F238E27FC236}">
                <a16:creationId xmlns:a16="http://schemas.microsoft.com/office/drawing/2014/main" id="{7F0648D7-4A30-966D-2979-097D9CF6DB9E}"/>
              </a:ext>
            </a:extLst>
          </p:cNvPr>
          <p:cNvSpPr txBox="1">
            <a:spLocks/>
          </p:cNvSpPr>
          <p:nvPr/>
        </p:nvSpPr>
        <p:spPr>
          <a:xfrm>
            <a:off x="1747704" y="3844925"/>
            <a:ext cx="4859101" cy="2219086"/>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If you have </a:t>
            </a:r>
            <a:r>
              <a:rPr lang="en-GB" sz="2400" b="1" dirty="0">
                <a:latin typeface="Bookman Old Style" panose="02050604050505020204" pitchFamily="18" charset="0"/>
              </a:rPr>
              <a:t>5 coins </a:t>
            </a:r>
            <a:r>
              <a:rPr lang="en-GB" sz="2400" dirty="0">
                <a:latin typeface="Bookman Old Style" panose="02050604050505020204" pitchFamily="18" charset="0"/>
              </a:rPr>
              <a:t>you can buy another </a:t>
            </a:r>
            <a:r>
              <a:rPr lang="en-GB" sz="2400" b="1" dirty="0">
                <a:latin typeface="Bookman Old Style" panose="02050604050505020204" pitchFamily="18" charset="0"/>
              </a:rPr>
              <a:t>Web 1.0 </a:t>
            </a:r>
            <a:r>
              <a:rPr lang="en-GB" sz="2400" dirty="0">
                <a:latin typeface="Bookman Old Style" panose="02050604050505020204" pitchFamily="18" charset="0"/>
              </a:rPr>
              <a:t>server</a:t>
            </a:r>
          </a:p>
          <a:p>
            <a:pPr algn="ctr">
              <a:lnSpc>
                <a:spcPct val="120000"/>
              </a:lnSpc>
            </a:pPr>
            <a:endParaRPr lang="en-GB" sz="2400" dirty="0">
              <a:latin typeface="Bookman Old Style" panose="02050604050505020204" pitchFamily="18" charset="0"/>
            </a:endParaRPr>
          </a:p>
          <a:p>
            <a:pPr algn="ctr">
              <a:lnSpc>
                <a:spcPct val="120000"/>
              </a:lnSpc>
            </a:pPr>
            <a:r>
              <a:rPr lang="en-GB" sz="2400" dirty="0">
                <a:latin typeface="Bookman Old Style" panose="02050604050505020204" pitchFamily="18" charset="0"/>
              </a:rPr>
              <a:t>…or you can save up for </a:t>
            </a:r>
            <a:br>
              <a:rPr lang="en-GB" sz="2400" dirty="0">
                <a:latin typeface="Bookman Old Style" panose="02050604050505020204" pitchFamily="18" charset="0"/>
              </a:rPr>
            </a:br>
            <a:r>
              <a:rPr lang="en-GB" sz="2400" dirty="0">
                <a:latin typeface="Bookman Old Style" panose="02050604050505020204" pitchFamily="18" charset="0"/>
              </a:rPr>
              <a:t>a Web 2.0 server!</a:t>
            </a:r>
          </a:p>
        </p:txBody>
      </p:sp>
      <p:pic>
        <p:nvPicPr>
          <p:cNvPr id="7" name="Picture 6">
            <a:extLst>
              <a:ext uri="{FF2B5EF4-FFF2-40B4-BE49-F238E27FC236}">
                <a16:creationId xmlns:a16="http://schemas.microsoft.com/office/drawing/2014/main" id="{5F5E86C2-C09A-1156-F1BD-1BBCE525D0D3}"/>
              </a:ext>
            </a:extLst>
          </p:cNvPr>
          <p:cNvPicPr>
            <a:picLocks noChangeAspect="1"/>
          </p:cNvPicPr>
          <p:nvPr/>
        </p:nvPicPr>
        <p:blipFill>
          <a:blip r:embed="rId4"/>
          <a:srcRect r="70041"/>
          <a:stretch/>
        </p:blipFill>
        <p:spPr>
          <a:xfrm>
            <a:off x="8014746" y="592088"/>
            <a:ext cx="914658" cy="5430339"/>
          </a:xfrm>
          <a:prstGeom prst="rect">
            <a:avLst/>
          </a:prstGeom>
        </p:spPr>
      </p:pic>
      <p:pic>
        <p:nvPicPr>
          <p:cNvPr id="9" name="Picture 8">
            <a:extLst>
              <a:ext uri="{FF2B5EF4-FFF2-40B4-BE49-F238E27FC236}">
                <a16:creationId xmlns:a16="http://schemas.microsoft.com/office/drawing/2014/main" id="{D98A6991-5087-29BB-AA1C-1BA853C3142F}"/>
              </a:ext>
            </a:extLst>
          </p:cNvPr>
          <p:cNvPicPr>
            <a:picLocks noChangeAspect="1"/>
          </p:cNvPicPr>
          <p:nvPr/>
        </p:nvPicPr>
        <p:blipFill>
          <a:blip r:embed="rId4"/>
          <a:srcRect l="1511" t="44900" r="70952" b="37634"/>
          <a:stretch/>
        </p:blipFill>
        <p:spPr>
          <a:xfrm>
            <a:off x="4529943" y="1716439"/>
            <a:ext cx="1833984" cy="2069008"/>
          </a:xfrm>
          <a:prstGeom prst="rect">
            <a:avLst/>
          </a:prstGeom>
        </p:spPr>
      </p:pic>
      <p:pic>
        <p:nvPicPr>
          <p:cNvPr id="11" name="Picture 10">
            <a:extLst>
              <a:ext uri="{FF2B5EF4-FFF2-40B4-BE49-F238E27FC236}">
                <a16:creationId xmlns:a16="http://schemas.microsoft.com/office/drawing/2014/main" id="{66AC8129-A03C-1633-FF84-74B109E70D04}"/>
              </a:ext>
            </a:extLst>
          </p:cNvPr>
          <p:cNvPicPr>
            <a:picLocks noChangeAspect="1"/>
          </p:cNvPicPr>
          <p:nvPr/>
        </p:nvPicPr>
        <p:blipFill>
          <a:blip r:embed="rId5"/>
          <a:stretch>
            <a:fillRect/>
          </a:stretch>
        </p:blipFill>
        <p:spPr>
          <a:xfrm>
            <a:off x="3137261" y="2345004"/>
            <a:ext cx="751289" cy="811877"/>
          </a:xfrm>
          <a:prstGeom prst="rect">
            <a:avLst/>
          </a:prstGeom>
        </p:spPr>
      </p:pic>
      <p:sp>
        <p:nvSpPr>
          <p:cNvPr id="12" name="Title 1">
            <a:extLst>
              <a:ext uri="{FF2B5EF4-FFF2-40B4-BE49-F238E27FC236}">
                <a16:creationId xmlns:a16="http://schemas.microsoft.com/office/drawing/2014/main" id="{6C77A6C7-BDA6-7D9A-0A51-B9A332D44114}"/>
              </a:ext>
            </a:extLst>
          </p:cNvPr>
          <p:cNvSpPr txBox="1">
            <a:spLocks/>
          </p:cNvSpPr>
          <p:nvPr/>
        </p:nvSpPr>
        <p:spPr>
          <a:xfrm>
            <a:off x="1746831" y="2362897"/>
            <a:ext cx="1695792" cy="79163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4800" dirty="0">
                <a:latin typeface="Bookman Old Style" panose="02050604050505020204" pitchFamily="18" charset="0"/>
              </a:rPr>
              <a:t>5 x</a:t>
            </a:r>
          </a:p>
        </p:txBody>
      </p:sp>
    </p:spTree>
    <p:extLst>
      <p:ext uri="{BB962C8B-B14F-4D97-AF65-F5344CB8AC3E}">
        <p14:creationId xmlns:p14="http://schemas.microsoft.com/office/powerpoint/2010/main" val="30169384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CF44B-18AB-9C36-1361-A9D8AD781F1C}"/>
            </a:ext>
          </a:extLst>
        </p:cNvPr>
        <p:cNvGrpSpPr/>
        <p:nvPr/>
      </p:nvGrpSpPr>
      <p:grpSpPr>
        <a:xfrm>
          <a:off x="0" y="0"/>
          <a:ext cx="0" cy="0"/>
          <a:chOff x="0" y="0"/>
          <a:chExt cx="0" cy="0"/>
        </a:xfrm>
      </p:grpSpPr>
      <p:sp>
        <p:nvSpPr>
          <p:cNvPr id="40" name="Title 1">
            <a:extLst>
              <a:ext uri="{FF2B5EF4-FFF2-40B4-BE49-F238E27FC236}">
                <a16:creationId xmlns:a16="http://schemas.microsoft.com/office/drawing/2014/main" id="{D6DB1FA5-3965-1331-3089-0F3AFAA45F0F}"/>
              </a:ext>
            </a:extLst>
          </p:cNvPr>
          <p:cNvSpPr txBox="1">
            <a:spLocks/>
          </p:cNvSpPr>
          <p:nvPr/>
        </p:nvSpPr>
        <p:spPr>
          <a:xfrm>
            <a:off x="5349476" y="3937688"/>
            <a:ext cx="4612379" cy="176993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Pay for your server.  </a:t>
            </a:r>
            <a:br>
              <a:rPr lang="en-GB" sz="2400" dirty="0">
                <a:latin typeface="Bookman Old Style" panose="02050604050505020204" pitchFamily="18" charset="0"/>
              </a:rPr>
            </a:br>
            <a:r>
              <a:rPr lang="en-GB" sz="2400" dirty="0">
                <a:latin typeface="Bookman Old Style" panose="02050604050505020204" pitchFamily="18" charset="0"/>
              </a:rPr>
              <a:t>Score off the correct number of coins in your bank.</a:t>
            </a:r>
          </a:p>
        </p:txBody>
      </p:sp>
      <p:sp>
        <p:nvSpPr>
          <p:cNvPr id="3" name="Title 1">
            <a:extLst>
              <a:ext uri="{FF2B5EF4-FFF2-40B4-BE49-F238E27FC236}">
                <a16:creationId xmlns:a16="http://schemas.microsoft.com/office/drawing/2014/main" id="{E975A832-9DB9-B599-B013-C12914E8B9C3}"/>
              </a:ext>
            </a:extLst>
          </p:cNvPr>
          <p:cNvSpPr txBox="1">
            <a:spLocks/>
          </p:cNvSpPr>
          <p:nvPr/>
        </p:nvSpPr>
        <p:spPr>
          <a:xfrm>
            <a:off x="3130154" y="598658"/>
            <a:ext cx="5931692" cy="1461385"/>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pic>
        <p:nvPicPr>
          <p:cNvPr id="11" name="Picture 10">
            <a:extLst>
              <a:ext uri="{FF2B5EF4-FFF2-40B4-BE49-F238E27FC236}">
                <a16:creationId xmlns:a16="http://schemas.microsoft.com/office/drawing/2014/main" id="{2DCD190A-2884-25B8-E46B-784373FAF028}"/>
              </a:ext>
            </a:extLst>
          </p:cNvPr>
          <p:cNvPicPr>
            <a:picLocks noChangeAspect="1"/>
          </p:cNvPicPr>
          <p:nvPr/>
        </p:nvPicPr>
        <p:blipFill>
          <a:blip r:embed="rId3"/>
          <a:stretch>
            <a:fillRect/>
          </a:stretch>
        </p:blipFill>
        <p:spPr>
          <a:xfrm>
            <a:off x="3213090" y="4473699"/>
            <a:ext cx="751289" cy="811877"/>
          </a:xfrm>
          <a:prstGeom prst="rect">
            <a:avLst/>
          </a:prstGeom>
        </p:spPr>
      </p:pic>
      <p:sp>
        <p:nvSpPr>
          <p:cNvPr id="12" name="Title 1">
            <a:extLst>
              <a:ext uri="{FF2B5EF4-FFF2-40B4-BE49-F238E27FC236}">
                <a16:creationId xmlns:a16="http://schemas.microsoft.com/office/drawing/2014/main" id="{2FC2EE1E-932F-53B0-5C02-FAE13CCDC1DF}"/>
              </a:ext>
            </a:extLst>
          </p:cNvPr>
          <p:cNvSpPr txBox="1">
            <a:spLocks/>
          </p:cNvSpPr>
          <p:nvPr/>
        </p:nvSpPr>
        <p:spPr>
          <a:xfrm>
            <a:off x="1822660" y="4491592"/>
            <a:ext cx="1695792" cy="79163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4800" dirty="0">
                <a:latin typeface="Bookman Old Style" panose="02050604050505020204" pitchFamily="18" charset="0"/>
              </a:rPr>
              <a:t>5 x</a:t>
            </a:r>
          </a:p>
        </p:txBody>
      </p:sp>
      <p:pic>
        <p:nvPicPr>
          <p:cNvPr id="2" name="Picture 1">
            <a:extLst>
              <a:ext uri="{FF2B5EF4-FFF2-40B4-BE49-F238E27FC236}">
                <a16:creationId xmlns:a16="http://schemas.microsoft.com/office/drawing/2014/main" id="{A71D4EF5-23BA-74C9-798E-13537F5125A6}"/>
              </a:ext>
            </a:extLst>
          </p:cNvPr>
          <p:cNvPicPr>
            <a:picLocks noChangeAspect="1"/>
          </p:cNvPicPr>
          <p:nvPr/>
        </p:nvPicPr>
        <p:blipFill>
          <a:blip r:embed="rId4"/>
          <a:srcRect l="1511" t="44900" r="70952" b="37634"/>
          <a:stretch/>
        </p:blipFill>
        <p:spPr>
          <a:xfrm>
            <a:off x="2081472" y="2180890"/>
            <a:ext cx="1833984" cy="2069008"/>
          </a:xfrm>
          <a:prstGeom prst="rect">
            <a:avLst/>
          </a:prstGeom>
        </p:spPr>
      </p:pic>
      <p:pic>
        <p:nvPicPr>
          <p:cNvPr id="7" name="Picture 6">
            <a:extLst>
              <a:ext uri="{FF2B5EF4-FFF2-40B4-BE49-F238E27FC236}">
                <a16:creationId xmlns:a16="http://schemas.microsoft.com/office/drawing/2014/main" id="{3140D80C-5D0D-E664-A23B-F57E54824CB2}"/>
              </a:ext>
            </a:extLst>
          </p:cNvPr>
          <p:cNvPicPr>
            <a:picLocks noChangeAspect="1"/>
          </p:cNvPicPr>
          <p:nvPr/>
        </p:nvPicPr>
        <p:blipFill>
          <a:blip r:embed="rId5"/>
          <a:stretch>
            <a:fillRect/>
          </a:stretch>
        </p:blipFill>
        <p:spPr>
          <a:xfrm>
            <a:off x="5977951" y="1803790"/>
            <a:ext cx="3057952" cy="2133898"/>
          </a:xfrm>
          <a:prstGeom prst="rect">
            <a:avLst/>
          </a:prstGeom>
        </p:spPr>
      </p:pic>
    </p:spTree>
    <p:extLst>
      <p:ext uri="{BB962C8B-B14F-4D97-AF65-F5344CB8AC3E}">
        <p14:creationId xmlns:p14="http://schemas.microsoft.com/office/powerpoint/2010/main" val="40563436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25C91-0A5F-F734-C593-63600618F80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44B439B0-67EB-957D-466D-7C28C371A769}"/>
              </a:ext>
            </a:extLst>
          </p:cNvPr>
          <p:cNvPicPr>
            <a:picLocks noChangeAspect="1"/>
          </p:cNvPicPr>
          <p:nvPr/>
        </p:nvPicPr>
        <p:blipFill>
          <a:blip r:embed="rId3"/>
          <a:stretch>
            <a:fillRect/>
          </a:stretch>
        </p:blipFill>
        <p:spPr>
          <a:xfrm>
            <a:off x="1956590" y="3972319"/>
            <a:ext cx="4236995" cy="1007343"/>
          </a:xfrm>
          <a:prstGeom prst="rect">
            <a:avLst/>
          </a:prstGeom>
        </p:spPr>
      </p:pic>
      <p:pic>
        <p:nvPicPr>
          <p:cNvPr id="6" name="Picture 5">
            <a:extLst>
              <a:ext uri="{FF2B5EF4-FFF2-40B4-BE49-F238E27FC236}">
                <a16:creationId xmlns:a16="http://schemas.microsoft.com/office/drawing/2014/main" id="{4C7616DB-5527-2AAF-B533-25F54C39200D}"/>
              </a:ext>
            </a:extLst>
          </p:cNvPr>
          <p:cNvPicPr>
            <a:picLocks noChangeAspect="1"/>
          </p:cNvPicPr>
          <p:nvPr/>
        </p:nvPicPr>
        <p:blipFill>
          <a:blip r:embed="rId4"/>
          <a:srcRect l="1511" t="44900" r="70952" b="37634"/>
          <a:stretch/>
        </p:blipFill>
        <p:spPr>
          <a:xfrm>
            <a:off x="8031787" y="1751983"/>
            <a:ext cx="1833984" cy="2069008"/>
          </a:xfrm>
          <a:prstGeom prst="rect">
            <a:avLst/>
          </a:prstGeom>
        </p:spPr>
      </p:pic>
      <p:sp>
        <p:nvSpPr>
          <p:cNvPr id="4" name="Oval 3">
            <a:extLst>
              <a:ext uri="{FF2B5EF4-FFF2-40B4-BE49-F238E27FC236}">
                <a16:creationId xmlns:a16="http://schemas.microsoft.com/office/drawing/2014/main" id="{FB8D510E-AAD7-73A1-FB5C-4C1F2A1020D9}"/>
              </a:ext>
            </a:extLst>
          </p:cNvPr>
          <p:cNvSpPr/>
          <p:nvPr/>
        </p:nvSpPr>
        <p:spPr>
          <a:xfrm>
            <a:off x="8948779" y="3080847"/>
            <a:ext cx="796793" cy="502066"/>
          </a:xfrm>
          <a:custGeom>
            <a:avLst/>
            <a:gdLst>
              <a:gd name="csX0" fmla="*/ 0 w 796793"/>
              <a:gd name="csY0" fmla="*/ 251033 h 502066"/>
              <a:gd name="csX1" fmla="*/ 398397 w 796793"/>
              <a:gd name="csY1" fmla="*/ 0 h 502066"/>
              <a:gd name="csX2" fmla="*/ 796794 w 796793"/>
              <a:gd name="csY2" fmla="*/ 251033 h 502066"/>
              <a:gd name="csX3" fmla="*/ 398397 w 796793"/>
              <a:gd name="csY3" fmla="*/ 502066 h 502066"/>
              <a:gd name="csX4" fmla="*/ 0 w 796793"/>
              <a:gd name="csY4" fmla="*/ 251033 h 502066"/>
            </a:gdLst>
            <a:ahLst/>
            <a:cxnLst>
              <a:cxn ang="0">
                <a:pos x="csX0" y="csY0"/>
              </a:cxn>
              <a:cxn ang="0">
                <a:pos x="csX1" y="csY1"/>
              </a:cxn>
              <a:cxn ang="0">
                <a:pos x="csX2" y="csY2"/>
              </a:cxn>
              <a:cxn ang="0">
                <a:pos x="csX3" y="csY3"/>
              </a:cxn>
              <a:cxn ang="0">
                <a:pos x="csX4" y="csY4"/>
              </a:cxn>
            </a:cxnLst>
            <a:rect l="l" t="t" r="r" b="b"/>
            <a:pathLst>
              <a:path w="796793" h="502066" extrusionOk="0">
                <a:moveTo>
                  <a:pt x="0" y="251033"/>
                </a:moveTo>
                <a:cubicBezTo>
                  <a:pt x="-10068" y="173322"/>
                  <a:pt x="178840" y="20909"/>
                  <a:pt x="398397" y="0"/>
                </a:cubicBezTo>
                <a:cubicBezTo>
                  <a:pt x="651851" y="-17705"/>
                  <a:pt x="811478" y="105213"/>
                  <a:pt x="796794" y="251033"/>
                </a:cubicBezTo>
                <a:cubicBezTo>
                  <a:pt x="833755" y="381354"/>
                  <a:pt x="617125" y="531667"/>
                  <a:pt x="398397" y="502066"/>
                </a:cubicBezTo>
                <a:cubicBezTo>
                  <a:pt x="187446" y="516446"/>
                  <a:pt x="-5499" y="383996"/>
                  <a:pt x="0" y="251033"/>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BFBDAAC7-6A00-9A80-4633-41E4B4127814}"/>
              </a:ext>
            </a:extLst>
          </p:cNvPr>
          <p:cNvSpPr txBox="1">
            <a:spLocks/>
          </p:cNvSpPr>
          <p:nvPr/>
        </p:nvSpPr>
        <p:spPr>
          <a:xfrm>
            <a:off x="2815772" y="541802"/>
            <a:ext cx="6009849" cy="137249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sp>
        <p:nvSpPr>
          <p:cNvPr id="9" name="Title 1">
            <a:extLst>
              <a:ext uri="{FF2B5EF4-FFF2-40B4-BE49-F238E27FC236}">
                <a16:creationId xmlns:a16="http://schemas.microsoft.com/office/drawing/2014/main" id="{A676BC64-4065-E9CA-0142-62561A806A28}"/>
              </a:ext>
            </a:extLst>
          </p:cNvPr>
          <p:cNvSpPr txBox="1">
            <a:spLocks/>
          </p:cNvSpPr>
          <p:nvPr/>
        </p:nvSpPr>
        <p:spPr>
          <a:xfrm>
            <a:off x="1499420" y="1914296"/>
            <a:ext cx="4878218" cy="1644072"/>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800" dirty="0">
                <a:latin typeface="Bookman Old Style" panose="02050604050505020204" pitchFamily="18" charset="0"/>
              </a:rPr>
              <a:t>Update your </a:t>
            </a:r>
            <a:r>
              <a:rPr lang="en-GB" sz="2800" b="1" dirty="0">
                <a:latin typeface="Bookman Old Style" panose="02050604050505020204" pitchFamily="18" charset="0"/>
              </a:rPr>
              <a:t>data dice</a:t>
            </a:r>
            <a:r>
              <a:rPr lang="en-GB" sz="2800" dirty="0">
                <a:latin typeface="Bookman Old Style" panose="02050604050505020204" pitchFamily="18" charset="0"/>
              </a:rPr>
              <a:t>.  </a:t>
            </a:r>
          </a:p>
          <a:p>
            <a:pPr algn="ctr">
              <a:lnSpc>
                <a:spcPct val="120000"/>
              </a:lnSpc>
            </a:pPr>
            <a:r>
              <a:rPr lang="en-GB" sz="2800" dirty="0">
                <a:latin typeface="Bookman Old Style" panose="02050604050505020204" pitchFamily="18" charset="0"/>
              </a:rPr>
              <a:t>Colour in the correct number of dice on your board.</a:t>
            </a:r>
          </a:p>
        </p:txBody>
      </p:sp>
      <p:sp>
        <p:nvSpPr>
          <p:cNvPr id="7" name="Rectangle: Rounded Corners 6">
            <a:extLst>
              <a:ext uri="{FF2B5EF4-FFF2-40B4-BE49-F238E27FC236}">
                <a16:creationId xmlns:a16="http://schemas.microsoft.com/office/drawing/2014/main" id="{D2BC560A-592C-72D8-29A2-4ED615EFB3AB}"/>
              </a:ext>
            </a:extLst>
          </p:cNvPr>
          <p:cNvSpPr/>
          <p:nvPr/>
        </p:nvSpPr>
        <p:spPr>
          <a:xfrm>
            <a:off x="2702701" y="4407594"/>
            <a:ext cx="586190" cy="534147"/>
          </a:xfrm>
          <a:custGeom>
            <a:avLst/>
            <a:gdLst>
              <a:gd name="csX0" fmla="*/ 0 w 586190"/>
              <a:gd name="csY0" fmla="*/ 89026 h 534147"/>
              <a:gd name="csX1" fmla="*/ 89026 w 586190"/>
              <a:gd name="csY1" fmla="*/ 0 h 534147"/>
              <a:gd name="csX2" fmla="*/ 497164 w 586190"/>
              <a:gd name="csY2" fmla="*/ 0 h 534147"/>
              <a:gd name="csX3" fmla="*/ 586190 w 586190"/>
              <a:gd name="csY3" fmla="*/ 89026 h 534147"/>
              <a:gd name="csX4" fmla="*/ 586190 w 586190"/>
              <a:gd name="csY4" fmla="*/ 445121 h 534147"/>
              <a:gd name="csX5" fmla="*/ 497164 w 586190"/>
              <a:gd name="csY5" fmla="*/ 534147 h 534147"/>
              <a:gd name="csX6" fmla="*/ 89026 w 586190"/>
              <a:gd name="csY6" fmla="*/ 534147 h 534147"/>
              <a:gd name="csX7" fmla="*/ 0 w 586190"/>
              <a:gd name="csY7" fmla="*/ 445121 h 534147"/>
              <a:gd name="csX8" fmla="*/ 0 w 586190"/>
              <a:gd name="csY8" fmla="*/ 89026 h 5341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586190" h="534147" extrusionOk="0">
                <a:moveTo>
                  <a:pt x="0" y="89026"/>
                </a:moveTo>
                <a:cubicBezTo>
                  <a:pt x="-216" y="41163"/>
                  <a:pt x="40171" y="13848"/>
                  <a:pt x="89026" y="0"/>
                </a:cubicBezTo>
                <a:cubicBezTo>
                  <a:pt x="291361" y="-19901"/>
                  <a:pt x="411651" y="9455"/>
                  <a:pt x="497164" y="0"/>
                </a:cubicBezTo>
                <a:cubicBezTo>
                  <a:pt x="531924" y="790"/>
                  <a:pt x="574092" y="42211"/>
                  <a:pt x="586190" y="89026"/>
                </a:cubicBezTo>
                <a:cubicBezTo>
                  <a:pt x="605988" y="219948"/>
                  <a:pt x="571622" y="274328"/>
                  <a:pt x="586190" y="445121"/>
                </a:cubicBezTo>
                <a:cubicBezTo>
                  <a:pt x="579939" y="501068"/>
                  <a:pt x="535515" y="526909"/>
                  <a:pt x="497164" y="534147"/>
                </a:cubicBezTo>
                <a:cubicBezTo>
                  <a:pt x="349973" y="551257"/>
                  <a:pt x="221795" y="514476"/>
                  <a:pt x="89026" y="534147"/>
                </a:cubicBezTo>
                <a:cubicBezTo>
                  <a:pt x="30017" y="527880"/>
                  <a:pt x="-3017" y="498856"/>
                  <a:pt x="0" y="445121"/>
                </a:cubicBezTo>
                <a:cubicBezTo>
                  <a:pt x="-4968" y="273382"/>
                  <a:pt x="21184" y="255262"/>
                  <a:pt x="0" y="89026"/>
                </a:cubicBezTo>
                <a:close/>
              </a:path>
            </a:pathLst>
          </a:custGeom>
          <a:noFill/>
          <a:ln w="76200">
            <a:solidFill>
              <a:srgbClr val="7030A0"/>
            </a:solidFill>
            <a:extLst>
              <a:ext uri="{C807C97D-BFC1-408E-A445-0C87EB9F89A2}">
                <ask:lineSketchStyleProps xmlns:ask="http://schemas.microsoft.com/office/drawing/2018/sketchyshapes" sd="1634779923">
                  <a:prstGeom prst="round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BD8DC13-CE4E-E93F-2A77-CD25BF3C4524}"/>
              </a:ext>
            </a:extLst>
          </p:cNvPr>
          <p:cNvPicPr>
            <a:picLocks noChangeAspect="1"/>
          </p:cNvPicPr>
          <p:nvPr/>
        </p:nvPicPr>
        <p:blipFill>
          <a:blip r:embed="rId5"/>
          <a:stretch>
            <a:fillRect/>
          </a:stretch>
        </p:blipFill>
        <p:spPr>
          <a:xfrm>
            <a:off x="7182111" y="4235101"/>
            <a:ext cx="995447" cy="1112405"/>
          </a:xfrm>
          <a:prstGeom prst="rect">
            <a:avLst/>
          </a:prstGeom>
        </p:spPr>
      </p:pic>
      <p:pic>
        <p:nvPicPr>
          <p:cNvPr id="11" name="Picture 10">
            <a:extLst>
              <a:ext uri="{FF2B5EF4-FFF2-40B4-BE49-F238E27FC236}">
                <a16:creationId xmlns:a16="http://schemas.microsoft.com/office/drawing/2014/main" id="{5D359106-8031-C8B8-60F3-B1DD8F8FA4EA}"/>
              </a:ext>
            </a:extLst>
          </p:cNvPr>
          <p:cNvPicPr>
            <a:picLocks noChangeAspect="1"/>
          </p:cNvPicPr>
          <p:nvPr/>
        </p:nvPicPr>
        <p:blipFill>
          <a:blip r:embed="rId6"/>
          <a:stretch>
            <a:fillRect/>
          </a:stretch>
        </p:blipFill>
        <p:spPr>
          <a:xfrm>
            <a:off x="8333865" y="4425367"/>
            <a:ext cx="946684" cy="972820"/>
          </a:xfrm>
          <a:prstGeom prst="rect">
            <a:avLst/>
          </a:prstGeom>
        </p:spPr>
      </p:pic>
    </p:spTree>
    <p:extLst>
      <p:ext uri="{BB962C8B-B14F-4D97-AF65-F5344CB8AC3E}">
        <p14:creationId xmlns:p14="http://schemas.microsoft.com/office/powerpoint/2010/main" val="3441941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25C91-0A5F-F734-C593-63600618F80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C7616DB-5527-2AAF-B533-25F54C39200D}"/>
              </a:ext>
            </a:extLst>
          </p:cNvPr>
          <p:cNvPicPr>
            <a:picLocks noChangeAspect="1"/>
          </p:cNvPicPr>
          <p:nvPr/>
        </p:nvPicPr>
        <p:blipFill>
          <a:blip r:embed="rId3"/>
          <a:srcRect l="1511" t="44900" r="70952" b="37634"/>
          <a:stretch/>
        </p:blipFill>
        <p:spPr>
          <a:xfrm>
            <a:off x="8031787" y="1751983"/>
            <a:ext cx="1833984" cy="2069008"/>
          </a:xfrm>
          <a:prstGeom prst="rect">
            <a:avLst/>
          </a:prstGeom>
        </p:spPr>
      </p:pic>
      <p:sp>
        <p:nvSpPr>
          <p:cNvPr id="4" name="Oval 3">
            <a:extLst>
              <a:ext uri="{FF2B5EF4-FFF2-40B4-BE49-F238E27FC236}">
                <a16:creationId xmlns:a16="http://schemas.microsoft.com/office/drawing/2014/main" id="{FB8D510E-AAD7-73A1-FB5C-4C1F2A1020D9}"/>
              </a:ext>
            </a:extLst>
          </p:cNvPr>
          <p:cNvSpPr/>
          <p:nvPr/>
        </p:nvSpPr>
        <p:spPr>
          <a:xfrm>
            <a:off x="8948779" y="2603983"/>
            <a:ext cx="796793" cy="502066"/>
          </a:xfrm>
          <a:custGeom>
            <a:avLst/>
            <a:gdLst>
              <a:gd name="csX0" fmla="*/ 0 w 796793"/>
              <a:gd name="csY0" fmla="*/ 251033 h 502066"/>
              <a:gd name="csX1" fmla="*/ 398397 w 796793"/>
              <a:gd name="csY1" fmla="*/ 0 h 502066"/>
              <a:gd name="csX2" fmla="*/ 796794 w 796793"/>
              <a:gd name="csY2" fmla="*/ 251033 h 502066"/>
              <a:gd name="csX3" fmla="*/ 398397 w 796793"/>
              <a:gd name="csY3" fmla="*/ 502066 h 502066"/>
              <a:gd name="csX4" fmla="*/ 0 w 796793"/>
              <a:gd name="csY4" fmla="*/ 251033 h 502066"/>
            </a:gdLst>
            <a:ahLst/>
            <a:cxnLst>
              <a:cxn ang="0">
                <a:pos x="csX0" y="csY0"/>
              </a:cxn>
              <a:cxn ang="0">
                <a:pos x="csX1" y="csY1"/>
              </a:cxn>
              <a:cxn ang="0">
                <a:pos x="csX2" y="csY2"/>
              </a:cxn>
              <a:cxn ang="0">
                <a:pos x="csX3" y="csY3"/>
              </a:cxn>
              <a:cxn ang="0">
                <a:pos x="csX4" y="csY4"/>
              </a:cxn>
            </a:cxnLst>
            <a:rect l="l" t="t" r="r" b="b"/>
            <a:pathLst>
              <a:path w="796793" h="502066" extrusionOk="0">
                <a:moveTo>
                  <a:pt x="0" y="251033"/>
                </a:moveTo>
                <a:cubicBezTo>
                  <a:pt x="-10068" y="173322"/>
                  <a:pt x="178840" y="20909"/>
                  <a:pt x="398397" y="0"/>
                </a:cubicBezTo>
                <a:cubicBezTo>
                  <a:pt x="651851" y="-17705"/>
                  <a:pt x="811478" y="105213"/>
                  <a:pt x="796794" y="251033"/>
                </a:cubicBezTo>
                <a:cubicBezTo>
                  <a:pt x="833755" y="381354"/>
                  <a:pt x="617125" y="531667"/>
                  <a:pt x="398397" y="502066"/>
                </a:cubicBezTo>
                <a:cubicBezTo>
                  <a:pt x="187446" y="516446"/>
                  <a:pt x="-5499" y="383996"/>
                  <a:pt x="0" y="251033"/>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BFBDAAC7-6A00-9A80-4633-41E4B4127814}"/>
              </a:ext>
            </a:extLst>
          </p:cNvPr>
          <p:cNvSpPr txBox="1">
            <a:spLocks/>
          </p:cNvSpPr>
          <p:nvPr/>
        </p:nvSpPr>
        <p:spPr>
          <a:xfrm>
            <a:off x="2815772" y="541802"/>
            <a:ext cx="6009849" cy="137249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sp>
        <p:nvSpPr>
          <p:cNvPr id="9" name="Title 1">
            <a:extLst>
              <a:ext uri="{FF2B5EF4-FFF2-40B4-BE49-F238E27FC236}">
                <a16:creationId xmlns:a16="http://schemas.microsoft.com/office/drawing/2014/main" id="{A676BC64-4065-E9CA-0142-62561A806A28}"/>
              </a:ext>
            </a:extLst>
          </p:cNvPr>
          <p:cNvSpPr txBox="1">
            <a:spLocks/>
          </p:cNvSpPr>
          <p:nvPr/>
        </p:nvSpPr>
        <p:spPr>
          <a:xfrm>
            <a:off x="2122848" y="1773489"/>
            <a:ext cx="4244957" cy="16440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Update your </a:t>
            </a:r>
            <a:r>
              <a:rPr lang="en-GB" sz="2400" b="1" dirty="0">
                <a:latin typeface="Bookman Old Style" panose="02050604050505020204" pitchFamily="18" charset="0"/>
              </a:rPr>
              <a:t>water usage</a:t>
            </a:r>
            <a:r>
              <a:rPr lang="en-GB" sz="2400" dirty="0">
                <a:latin typeface="Bookman Old Style" panose="02050604050505020204" pitchFamily="18" charset="0"/>
              </a:rPr>
              <a:t>.  </a:t>
            </a:r>
          </a:p>
          <a:p>
            <a:pPr algn="ctr">
              <a:lnSpc>
                <a:spcPct val="120000"/>
              </a:lnSpc>
            </a:pPr>
            <a:r>
              <a:rPr lang="en-GB" sz="2400" dirty="0">
                <a:latin typeface="Bookman Old Style" panose="02050604050505020204" pitchFamily="18" charset="0"/>
              </a:rPr>
              <a:t>Colour in the correct number of water drops.</a:t>
            </a:r>
          </a:p>
        </p:txBody>
      </p:sp>
      <p:pic>
        <p:nvPicPr>
          <p:cNvPr id="5" name="Picture 4">
            <a:extLst>
              <a:ext uri="{FF2B5EF4-FFF2-40B4-BE49-F238E27FC236}">
                <a16:creationId xmlns:a16="http://schemas.microsoft.com/office/drawing/2014/main" id="{5934544A-5467-5241-7F5A-C3BCB6DB0A5A}"/>
              </a:ext>
            </a:extLst>
          </p:cNvPr>
          <p:cNvPicPr>
            <a:picLocks noChangeAspect="1"/>
          </p:cNvPicPr>
          <p:nvPr/>
        </p:nvPicPr>
        <p:blipFill>
          <a:blip r:embed="rId4"/>
          <a:stretch>
            <a:fillRect/>
          </a:stretch>
        </p:blipFill>
        <p:spPr>
          <a:xfrm>
            <a:off x="3666021" y="3739849"/>
            <a:ext cx="4937205" cy="2183421"/>
          </a:xfrm>
          <a:prstGeom prst="rect">
            <a:avLst/>
          </a:prstGeom>
        </p:spPr>
      </p:pic>
      <p:sp>
        <p:nvSpPr>
          <p:cNvPr id="7" name="Oval 6">
            <a:extLst>
              <a:ext uri="{FF2B5EF4-FFF2-40B4-BE49-F238E27FC236}">
                <a16:creationId xmlns:a16="http://schemas.microsoft.com/office/drawing/2014/main" id="{D2BC560A-592C-72D8-29A2-4ED615EFB3AB}"/>
              </a:ext>
            </a:extLst>
          </p:cNvPr>
          <p:cNvSpPr/>
          <p:nvPr/>
        </p:nvSpPr>
        <p:spPr>
          <a:xfrm>
            <a:off x="4694521" y="4109884"/>
            <a:ext cx="1077015" cy="737420"/>
          </a:xfrm>
          <a:custGeom>
            <a:avLst/>
            <a:gdLst>
              <a:gd name="csX0" fmla="*/ 0 w 1077015"/>
              <a:gd name="csY0" fmla="*/ 368710 h 737420"/>
              <a:gd name="csX1" fmla="*/ 538508 w 1077015"/>
              <a:gd name="csY1" fmla="*/ 0 h 737420"/>
              <a:gd name="csX2" fmla="*/ 1077016 w 1077015"/>
              <a:gd name="csY2" fmla="*/ 368710 h 737420"/>
              <a:gd name="csX3" fmla="*/ 538508 w 1077015"/>
              <a:gd name="csY3" fmla="*/ 737420 h 737420"/>
              <a:gd name="csX4" fmla="*/ 0 w 1077015"/>
              <a:gd name="csY4" fmla="*/ 368710 h 737420"/>
            </a:gdLst>
            <a:ahLst/>
            <a:cxnLst>
              <a:cxn ang="0">
                <a:pos x="csX0" y="csY0"/>
              </a:cxn>
              <a:cxn ang="0">
                <a:pos x="csX1" y="csY1"/>
              </a:cxn>
              <a:cxn ang="0">
                <a:pos x="csX2" y="csY2"/>
              </a:cxn>
              <a:cxn ang="0">
                <a:pos x="csX3" y="csY3"/>
              </a:cxn>
              <a:cxn ang="0">
                <a:pos x="csX4" y="csY4"/>
              </a:cxn>
            </a:cxnLst>
            <a:rect l="l" t="t" r="r" b="b"/>
            <a:pathLst>
              <a:path w="1077015" h="737420" extrusionOk="0">
                <a:moveTo>
                  <a:pt x="0" y="368710"/>
                </a:moveTo>
                <a:cubicBezTo>
                  <a:pt x="-13615" y="247472"/>
                  <a:pt x="241532" y="19210"/>
                  <a:pt x="538508" y="0"/>
                </a:cubicBezTo>
                <a:cubicBezTo>
                  <a:pt x="882316" y="-24576"/>
                  <a:pt x="1109899" y="149003"/>
                  <a:pt x="1077016" y="368710"/>
                </a:cubicBezTo>
                <a:cubicBezTo>
                  <a:pt x="1126787" y="561139"/>
                  <a:pt x="832830" y="807700"/>
                  <a:pt x="538508" y="737420"/>
                </a:cubicBezTo>
                <a:cubicBezTo>
                  <a:pt x="273098" y="788114"/>
                  <a:pt x="-15860" y="555965"/>
                  <a:pt x="0" y="368710"/>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black background with a black square&#10;&#10;Description automatically generated with medium confidence">
            <a:extLst>
              <a:ext uri="{FF2B5EF4-FFF2-40B4-BE49-F238E27FC236}">
                <a16:creationId xmlns:a16="http://schemas.microsoft.com/office/drawing/2014/main" id="{E55DC9B5-F1BB-3464-01BA-266E1DFD2E42}"/>
              </a:ext>
            </a:extLst>
          </p:cNvPr>
          <p:cNvPicPr>
            <a:picLocks noChangeAspect="1"/>
          </p:cNvPicPr>
          <p:nvPr/>
        </p:nvPicPr>
        <p:blipFill>
          <a:blip r:embed="rId5">
            <a:duotone>
              <a:schemeClr val="accent5">
                <a:shade val="45000"/>
                <a:satMod val="135000"/>
              </a:schemeClr>
              <a:prstClr val="white"/>
            </a:duotone>
          </a:blip>
          <a:srcRect l="17396" t="2626" r="17828" b="40792"/>
          <a:stretch/>
        </p:blipFill>
        <p:spPr>
          <a:xfrm>
            <a:off x="1238758" y="790476"/>
            <a:ext cx="1115611" cy="1069058"/>
          </a:xfrm>
          <a:prstGeom prst="rect">
            <a:avLst/>
          </a:prstGeom>
        </p:spPr>
      </p:pic>
    </p:spTree>
    <p:extLst>
      <p:ext uri="{BB962C8B-B14F-4D97-AF65-F5344CB8AC3E}">
        <p14:creationId xmlns:p14="http://schemas.microsoft.com/office/powerpoint/2010/main" val="36771800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25C91-0A5F-F734-C593-63600618F80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C7616DB-5527-2AAF-B533-25F54C39200D}"/>
              </a:ext>
            </a:extLst>
          </p:cNvPr>
          <p:cNvPicPr>
            <a:picLocks noChangeAspect="1"/>
          </p:cNvPicPr>
          <p:nvPr/>
        </p:nvPicPr>
        <p:blipFill>
          <a:blip r:embed="rId3"/>
          <a:srcRect l="1511" t="44900" r="70952" b="37634"/>
          <a:stretch/>
        </p:blipFill>
        <p:spPr>
          <a:xfrm>
            <a:off x="2815772" y="3856086"/>
            <a:ext cx="1833984" cy="2069008"/>
          </a:xfrm>
          <a:prstGeom prst="rect">
            <a:avLst/>
          </a:prstGeom>
        </p:spPr>
      </p:pic>
      <p:sp>
        <p:nvSpPr>
          <p:cNvPr id="4" name="Oval 3">
            <a:extLst>
              <a:ext uri="{FF2B5EF4-FFF2-40B4-BE49-F238E27FC236}">
                <a16:creationId xmlns:a16="http://schemas.microsoft.com/office/drawing/2014/main" id="{FB8D510E-AAD7-73A1-FB5C-4C1F2A1020D9}"/>
              </a:ext>
            </a:extLst>
          </p:cNvPr>
          <p:cNvSpPr/>
          <p:nvPr/>
        </p:nvSpPr>
        <p:spPr>
          <a:xfrm>
            <a:off x="2990428" y="5170202"/>
            <a:ext cx="796793" cy="502066"/>
          </a:xfrm>
          <a:custGeom>
            <a:avLst/>
            <a:gdLst>
              <a:gd name="csX0" fmla="*/ 0 w 796793"/>
              <a:gd name="csY0" fmla="*/ 251033 h 502066"/>
              <a:gd name="csX1" fmla="*/ 398397 w 796793"/>
              <a:gd name="csY1" fmla="*/ 0 h 502066"/>
              <a:gd name="csX2" fmla="*/ 796794 w 796793"/>
              <a:gd name="csY2" fmla="*/ 251033 h 502066"/>
              <a:gd name="csX3" fmla="*/ 398397 w 796793"/>
              <a:gd name="csY3" fmla="*/ 502066 h 502066"/>
              <a:gd name="csX4" fmla="*/ 0 w 796793"/>
              <a:gd name="csY4" fmla="*/ 251033 h 502066"/>
            </a:gdLst>
            <a:ahLst/>
            <a:cxnLst>
              <a:cxn ang="0">
                <a:pos x="csX0" y="csY0"/>
              </a:cxn>
              <a:cxn ang="0">
                <a:pos x="csX1" y="csY1"/>
              </a:cxn>
              <a:cxn ang="0">
                <a:pos x="csX2" y="csY2"/>
              </a:cxn>
              <a:cxn ang="0">
                <a:pos x="csX3" y="csY3"/>
              </a:cxn>
              <a:cxn ang="0">
                <a:pos x="csX4" y="csY4"/>
              </a:cxn>
            </a:cxnLst>
            <a:rect l="l" t="t" r="r" b="b"/>
            <a:pathLst>
              <a:path w="796793" h="502066" extrusionOk="0">
                <a:moveTo>
                  <a:pt x="0" y="251033"/>
                </a:moveTo>
                <a:cubicBezTo>
                  <a:pt x="-10068" y="173322"/>
                  <a:pt x="178840" y="20909"/>
                  <a:pt x="398397" y="0"/>
                </a:cubicBezTo>
                <a:cubicBezTo>
                  <a:pt x="651851" y="-17705"/>
                  <a:pt x="811478" y="105213"/>
                  <a:pt x="796794" y="251033"/>
                </a:cubicBezTo>
                <a:cubicBezTo>
                  <a:pt x="833755" y="381354"/>
                  <a:pt x="617125" y="531667"/>
                  <a:pt x="398397" y="502066"/>
                </a:cubicBezTo>
                <a:cubicBezTo>
                  <a:pt x="187446" y="516446"/>
                  <a:pt x="-5499" y="383996"/>
                  <a:pt x="0" y="251033"/>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BFBDAAC7-6A00-9A80-4633-41E4B4127814}"/>
              </a:ext>
            </a:extLst>
          </p:cNvPr>
          <p:cNvSpPr txBox="1">
            <a:spLocks/>
          </p:cNvSpPr>
          <p:nvPr/>
        </p:nvSpPr>
        <p:spPr>
          <a:xfrm>
            <a:off x="2815772" y="541802"/>
            <a:ext cx="6009849" cy="137249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sp>
        <p:nvSpPr>
          <p:cNvPr id="10" name="Title 1">
            <a:extLst>
              <a:ext uri="{FF2B5EF4-FFF2-40B4-BE49-F238E27FC236}">
                <a16:creationId xmlns:a16="http://schemas.microsoft.com/office/drawing/2014/main" id="{1195CAD3-CCE3-9E26-0133-635AE25AB89E}"/>
              </a:ext>
            </a:extLst>
          </p:cNvPr>
          <p:cNvSpPr txBox="1">
            <a:spLocks/>
          </p:cNvSpPr>
          <p:nvPr/>
        </p:nvSpPr>
        <p:spPr>
          <a:xfrm>
            <a:off x="1494315" y="1586298"/>
            <a:ext cx="4601685" cy="240037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Sign up for more </a:t>
            </a:r>
            <a:r>
              <a:rPr lang="en-GB" sz="2400" b="1" dirty="0">
                <a:latin typeface="Bookman Old Style" panose="02050604050505020204" pitchFamily="18" charset="0"/>
              </a:rPr>
              <a:t>power</a:t>
            </a:r>
            <a:r>
              <a:rPr lang="en-GB" sz="2400" dirty="0">
                <a:latin typeface="Bookman Old Style" panose="02050604050505020204" pitchFamily="18" charset="0"/>
              </a:rPr>
              <a:t>.  </a:t>
            </a:r>
          </a:p>
          <a:p>
            <a:pPr algn="ctr">
              <a:lnSpc>
                <a:spcPct val="120000"/>
              </a:lnSpc>
            </a:pPr>
            <a:r>
              <a:rPr lang="en-GB" sz="2400" dirty="0">
                <a:latin typeface="Bookman Old Style" panose="02050604050505020204" pitchFamily="18" charset="0"/>
              </a:rPr>
              <a:t>Colour in the correct number of power circles on the island’s Power Grid.</a:t>
            </a:r>
          </a:p>
        </p:txBody>
      </p:sp>
      <p:pic>
        <p:nvPicPr>
          <p:cNvPr id="13" name="Picture 12">
            <a:extLst>
              <a:ext uri="{FF2B5EF4-FFF2-40B4-BE49-F238E27FC236}">
                <a16:creationId xmlns:a16="http://schemas.microsoft.com/office/drawing/2014/main" id="{3C0DE2E7-5D06-FB1D-4F6D-09D27401FCD5}"/>
              </a:ext>
            </a:extLst>
          </p:cNvPr>
          <p:cNvPicPr>
            <a:picLocks noChangeAspect="1"/>
          </p:cNvPicPr>
          <p:nvPr/>
        </p:nvPicPr>
        <p:blipFill>
          <a:blip r:embed="rId4"/>
          <a:stretch>
            <a:fillRect/>
          </a:stretch>
        </p:blipFill>
        <p:spPr>
          <a:xfrm>
            <a:off x="6923154" y="1586298"/>
            <a:ext cx="4035754" cy="4219197"/>
          </a:xfrm>
          <a:prstGeom prst="rect">
            <a:avLst/>
          </a:prstGeom>
        </p:spPr>
      </p:pic>
      <p:sp>
        <p:nvSpPr>
          <p:cNvPr id="14" name="Oval 13">
            <a:extLst>
              <a:ext uri="{FF2B5EF4-FFF2-40B4-BE49-F238E27FC236}">
                <a16:creationId xmlns:a16="http://schemas.microsoft.com/office/drawing/2014/main" id="{27425386-6D62-B8F2-C2C1-907EBEA81964}"/>
              </a:ext>
            </a:extLst>
          </p:cNvPr>
          <p:cNvSpPr/>
          <p:nvPr/>
        </p:nvSpPr>
        <p:spPr>
          <a:xfrm>
            <a:off x="7649497" y="5181646"/>
            <a:ext cx="629264" cy="502066"/>
          </a:xfrm>
          <a:custGeom>
            <a:avLst/>
            <a:gdLst>
              <a:gd name="csX0" fmla="*/ 0 w 629264"/>
              <a:gd name="csY0" fmla="*/ 251033 h 502066"/>
              <a:gd name="csX1" fmla="*/ 314632 w 629264"/>
              <a:gd name="csY1" fmla="*/ 0 h 502066"/>
              <a:gd name="csX2" fmla="*/ 629264 w 629264"/>
              <a:gd name="csY2" fmla="*/ 251033 h 502066"/>
              <a:gd name="csX3" fmla="*/ 314632 w 629264"/>
              <a:gd name="csY3" fmla="*/ 502066 h 502066"/>
              <a:gd name="csX4" fmla="*/ 0 w 629264"/>
              <a:gd name="csY4" fmla="*/ 251033 h 502066"/>
            </a:gdLst>
            <a:ahLst/>
            <a:cxnLst>
              <a:cxn ang="0">
                <a:pos x="csX0" y="csY0"/>
              </a:cxn>
              <a:cxn ang="0">
                <a:pos x="csX1" y="csY1"/>
              </a:cxn>
              <a:cxn ang="0">
                <a:pos x="csX2" y="csY2"/>
              </a:cxn>
              <a:cxn ang="0">
                <a:pos x="csX3" y="csY3"/>
              </a:cxn>
              <a:cxn ang="0">
                <a:pos x="csX4" y="csY4"/>
              </a:cxn>
            </a:cxnLst>
            <a:rect l="l" t="t" r="r" b="b"/>
            <a:pathLst>
              <a:path w="629264" h="502066" extrusionOk="0">
                <a:moveTo>
                  <a:pt x="0" y="251033"/>
                </a:moveTo>
                <a:cubicBezTo>
                  <a:pt x="-6696" y="152914"/>
                  <a:pt x="141290" y="18764"/>
                  <a:pt x="314632" y="0"/>
                </a:cubicBezTo>
                <a:cubicBezTo>
                  <a:pt x="521823" y="-17705"/>
                  <a:pt x="643948" y="105213"/>
                  <a:pt x="629264" y="251033"/>
                </a:cubicBezTo>
                <a:cubicBezTo>
                  <a:pt x="661456" y="382428"/>
                  <a:pt x="486570" y="543672"/>
                  <a:pt x="314632" y="502066"/>
                </a:cubicBezTo>
                <a:cubicBezTo>
                  <a:pt x="149944" y="516446"/>
                  <a:pt x="-5499" y="383996"/>
                  <a:pt x="0" y="251033"/>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A8F77D07-0609-7FC2-C3F3-BD7C1808CCFB}"/>
              </a:ext>
            </a:extLst>
          </p:cNvPr>
          <p:cNvSpPr/>
          <p:nvPr/>
        </p:nvSpPr>
        <p:spPr>
          <a:xfrm>
            <a:off x="8941031" y="1986162"/>
            <a:ext cx="629264" cy="502066"/>
          </a:xfrm>
          <a:custGeom>
            <a:avLst/>
            <a:gdLst>
              <a:gd name="csX0" fmla="*/ 0 w 629264"/>
              <a:gd name="csY0" fmla="*/ 251033 h 502066"/>
              <a:gd name="csX1" fmla="*/ 314632 w 629264"/>
              <a:gd name="csY1" fmla="*/ 0 h 502066"/>
              <a:gd name="csX2" fmla="*/ 629264 w 629264"/>
              <a:gd name="csY2" fmla="*/ 251033 h 502066"/>
              <a:gd name="csX3" fmla="*/ 314632 w 629264"/>
              <a:gd name="csY3" fmla="*/ 502066 h 502066"/>
              <a:gd name="csX4" fmla="*/ 0 w 629264"/>
              <a:gd name="csY4" fmla="*/ 251033 h 502066"/>
            </a:gdLst>
            <a:ahLst/>
            <a:cxnLst>
              <a:cxn ang="0">
                <a:pos x="csX0" y="csY0"/>
              </a:cxn>
              <a:cxn ang="0">
                <a:pos x="csX1" y="csY1"/>
              </a:cxn>
              <a:cxn ang="0">
                <a:pos x="csX2" y="csY2"/>
              </a:cxn>
              <a:cxn ang="0">
                <a:pos x="csX3" y="csY3"/>
              </a:cxn>
              <a:cxn ang="0">
                <a:pos x="csX4" y="csY4"/>
              </a:cxn>
            </a:cxnLst>
            <a:rect l="l" t="t" r="r" b="b"/>
            <a:pathLst>
              <a:path w="629264" h="502066" extrusionOk="0">
                <a:moveTo>
                  <a:pt x="0" y="251033"/>
                </a:moveTo>
                <a:cubicBezTo>
                  <a:pt x="-6696" y="152914"/>
                  <a:pt x="141290" y="18764"/>
                  <a:pt x="314632" y="0"/>
                </a:cubicBezTo>
                <a:cubicBezTo>
                  <a:pt x="521823" y="-17705"/>
                  <a:pt x="643948" y="105213"/>
                  <a:pt x="629264" y="251033"/>
                </a:cubicBezTo>
                <a:cubicBezTo>
                  <a:pt x="661456" y="382428"/>
                  <a:pt x="486570" y="543672"/>
                  <a:pt x="314632" y="502066"/>
                </a:cubicBezTo>
                <a:cubicBezTo>
                  <a:pt x="149944" y="516446"/>
                  <a:pt x="-5499" y="383996"/>
                  <a:pt x="0" y="251033"/>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descr="A black background with a black square&#10;&#10;Description automatically generated with medium confidence">
            <a:extLst>
              <a:ext uri="{FF2B5EF4-FFF2-40B4-BE49-F238E27FC236}">
                <a16:creationId xmlns:a16="http://schemas.microsoft.com/office/drawing/2014/main" id="{AAF1CA6F-C54A-99EB-FE7E-1D981761F9FA}"/>
              </a:ext>
            </a:extLst>
          </p:cNvPr>
          <p:cNvPicPr>
            <a:picLocks noChangeAspect="1"/>
          </p:cNvPicPr>
          <p:nvPr/>
        </p:nvPicPr>
        <p:blipFill>
          <a:blip r:embed="rId5">
            <a:duotone>
              <a:schemeClr val="accent5">
                <a:shade val="45000"/>
                <a:satMod val="135000"/>
              </a:schemeClr>
              <a:prstClr val="white"/>
            </a:duotone>
          </a:blip>
          <a:srcRect l="21740" r="21069" b="13459"/>
          <a:stretch/>
        </p:blipFill>
        <p:spPr>
          <a:xfrm>
            <a:off x="1301907" y="777512"/>
            <a:ext cx="613361" cy="1018206"/>
          </a:xfrm>
          <a:prstGeom prst="rect">
            <a:avLst/>
          </a:prstGeom>
        </p:spPr>
      </p:pic>
    </p:spTree>
    <p:extLst>
      <p:ext uri="{BB962C8B-B14F-4D97-AF65-F5344CB8AC3E}">
        <p14:creationId xmlns:p14="http://schemas.microsoft.com/office/powerpoint/2010/main" val="1635239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3062E-8BA2-664F-4385-548859221F67}"/>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29421F7D-6A05-66C9-C423-156330C57CD3}"/>
              </a:ext>
            </a:extLst>
          </p:cNvPr>
          <p:cNvSpPr txBox="1">
            <a:spLocks/>
          </p:cNvSpPr>
          <p:nvPr/>
        </p:nvSpPr>
        <p:spPr>
          <a:xfrm>
            <a:off x="742167" y="2408596"/>
            <a:ext cx="4663560" cy="274925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800" dirty="0">
                <a:latin typeface="Bookman Old Style" panose="02050604050505020204" pitchFamily="18" charset="0"/>
              </a:rPr>
              <a:t>Try a few rounds of the game and come back after round 3 or 4.</a:t>
            </a:r>
          </a:p>
        </p:txBody>
      </p:sp>
      <p:sp>
        <p:nvSpPr>
          <p:cNvPr id="3" name="Text Placeholder 2">
            <a:extLst>
              <a:ext uri="{FF2B5EF4-FFF2-40B4-BE49-F238E27FC236}">
                <a16:creationId xmlns:a16="http://schemas.microsoft.com/office/drawing/2014/main" id="{DEFE6518-D205-E445-0AAB-60FD9CDC9CA6}"/>
              </a:ext>
            </a:extLst>
          </p:cNvPr>
          <p:cNvSpPr>
            <a:spLocks noGrp="1"/>
          </p:cNvSpPr>
          <p:nvPr>
            <p:ph type="body" sz="quarter" idx="11"/>
          </p:nvPr>
        </p:nvSpPr>
        <p:spPr>
          <a:xfrm>
            <a:off x="1381590" y="1113299"/>
            <a:ext cx="3384714" cy="1403760"/>
          </a:xfrm>
        </p:spPr>
        <p:txBody>
          <a:bodyPr/>
          <a:lstStyle/>
          <a:p>
            <a:pPr algn="ctr"/>
            <a:r>
              <a:rPr lang="en-GB" sz="4400" b="0" dirty="0">
                <a:latin typeface="Castellar" panose="020A0402060406010301" pitchFamily="18" charset="0"/>
              </a:rPr>
              <a:t>Try the game!</a:t>
            </a:r>
          </a:p>
        </p:txBody>
      </p:sp>
      <p:pic>
        <p:nvPicPr>
          <p:cNvPr id="10" name="Picture Placeholder 9">
            <a:extLst>
              <a:ext uri="{FF2B5EF4-FFF2-40B4-BE49-F238E27FC236}">
                <a16:creationId xmlns:a16="http://schemas.microsoft.com/office/drawing/2014/main" id="{BA51DB2A-3D30-9A38-F5DA-6284417F19E0}"/>
              </a:ext>
            </a:extLst>
          </p:cNvPr>
          <p:cNvPicPr>
            <a:picLocks noGrp="1" noChangeAspect="1"/>
          </p:cNvPicPr>
          <p:nvPr>
            <p:ph type="pic" sz="quarter" idx="14"/>
          </p:nvPr>
        </p:nvPicPr>
        <p:blipFill>
          <a:blip r:embed="rId2"/>
          <a:srcRect t="12925" b="12925"/>
          <a:stretch>
            <a:fillRect/>
          </a:stretch>
        </p:blipFill>
        <p:spPr>
          <a:xfrm>
            <a:off x="6238260" y="0"/>
            <a:ext cx="6096000" cy="6858000"/>
          </a:xfrm>
        </p:spPr>
      </p:pic>
    </p:spTree>
    <p:extLst>
      <p:ext uri="{BB962C8B-B14F-4D97-AF65-F5344CB8AC3E}">
        <p14:creationId xmlns:p14="http://schemas.microsoft.com/office/powerpoint/2010/main" val="32424552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53F0D98-CE42-7566-DF6F-CC94103BFF95}"/>
              </a:ext>
            </a:extLst>
          </p:cNvPr>
          <p:cNvSpPr txBox="1">
            <a:spLocks/>
          </p:cNvSpPr>
          <p:nvPr/>
        </p:nvSpPr>
        <p:spPr>
          <a:xfrm>
            <a:off x="1237794" y="650092"/>
            <a:ext cx="5848846" cy="1461385"/>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Web 2.0 and </a:t>
            </a:r>
            <a:br>
              <a:rPr lang="en-GB" sz="4400" dirty="0">
                <a:latin typeface="Castellar" panose="020A0402060406010301" pitchFamily="18" charset="0"/>
              </a:rPr>
            </a:br>
            <a:r>
              <a:rPr lang="en-GB" sz="4400" dirty="0">
                <a:latin typeface="Castellar" panose="020A0402060406010301" pitchFamily="18" charset="0"/>
              </a:rPr>
              <a:t>Web 3.0 servers</a:t>
            </a:r>
          </a:p>
        </p:txBody>
      </p:sp>
      <p:sp>
        <p:nvSpPr>
          <p:cNvPr id="12" name="Title 1">
            <a:extLst>
              <a:ext uri="{FF2B5EF4-FFF2-40B4-BE49-F238E27FC236}">
                <a16:creationId xmlns:a16="http://schemas.microsoft.com/office/drawing/2014/main" id="{27D337FC-297B-1939-94EB-F77B173233E9}"/>
              </a:ext>
            </a:extLst>
          </p:cNvPr>
          <p:cNvSpPr txBox="1">
            <a:spLocks/>
          </p:cNvSpPr>
          <p:nvPr/>
        </p:nvSpPr>
        <p:spPr>
          <a:xfrm>
            <a:off x="914689" y="1929908"/>
            <a:ext cx="6495056" cy="18233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Once you have more money and data, </a:t>
            </a:r>
            <a:br>
              <a:rPr lang="en-GB" sz="2400" dirty="0">
                <a:latin typeface="Bookman Old Style" panose="02050604050505020204" pitchFamily="18" charset="0"/>
              </a:rPr>
            </a:br>
            <a:r>
              <a:rPr lang="en-GB" sz="2400" dirty="0">
                <a:latin typeface="Bookman Old Style" panose="02050604050505020204" pitchFamily="18" charset="0"/>
              </a:rPr>
              <a:t>you can buy more advanced servers during the ‘Buy items’ phase of each turn.</a:t>
            </a:r>
          </a:p>
        </p:txBody>
      </p:sp>
      <p:pic>
        <p:nvPicPr>
          <p:cNvPr id="2" name="Picture 1">
            <a:extLst>
              <a:ext uri="{FF2B5EF4-FFF2-40B4-BE49-F238E27FC236}">
                <a16:creationId xmlns:a16="http://schemas.microsoft.com/office/drawing/2014/main" id="{047D5B73-31BD-1E8C-C81E-917AE9DE0CA3}"/>
              </a:ext>
            </a:extLst>
          </p:cNvPr>
          <p:cNvPicPr>
            <a:picLocks noChangeAspect="1"/>
          </p:cNvPicPr>
          <p:nvPr/>
        </p:nvPicPr>
        <p:blipFill>
          <a:blip r:embed="rId3"/>
          <a:srcRect l="56025" t="15380" r="1503" b="3853"/>
          <a:stretch/>
        </p:blipFill>
        <p:spPr>
          <a:xfrm>
            <a:off x="7555988" y="575186"/>
            <a:ext cx="3436529" cy="6109379"/>
          </a:xfrm>
          <a:prstGeom prst="rect">
            <a:avLst/>
          </a:prstGeom>
        </p:spPr>
      </p:pic>
      <p:sp>
        <p:nvSpPr>
          <p:cNvPr id="3" name="Rectangle: Rounded Corners 2">
            <a:extLst>
              <a:ext uri="{FF2B5EF4-FFF2-40B4-BE49-F238E27FC236}">
                <a16:creationId xmlns:a16="http://schemas.microsoft.com/office/drawing/2014/main" id="{E2F75BAA-4568-68AF-6FC7-856DA29056C1}"/>
              </a:ext>
            </a:extLst>
          </p:cNvPr>
          <p:cNvSpPr/>
          <p:nvPr/>
        </p:nvSpPr>
        <p:spPr>
          <a:xfrm>
            <a:off x="7717011" y="2294229"/>
            <a:ext cx="771849" cy="899494"/>
          </a:xfrm>
          <a:custGeom>
            <a:avLst/>
            <a:gdLst>
              <a:gd name="csX0" fmla="*/ 0 w 771849"/>
              <a:gd name="csY0" fmla="*/ 128644 h 899494"/>
              <a:gd name="csX1" fmla="*/ 128644 w 771849"/>
              <a:gd name="csY1" fmla="*/ 0 h 899494"/>
              <a:gd name="csX2" fmla="*/ 643205 w 771849"/>
              <a:gd name="csY2" fmla="*/ 0 h 899494"/>
              <a:gd name="csX3" fmla="*/ 771849 w 771849"/>
              <a:gd name="csY3" fmla="*/ 128644 h 899494"/>
              <a:gd name="csX4" fmla="*/ 771849 w 771849"/>
              <a:gd name="csY4" fmla="*/ 436903 h 899494"/>
              <a:gd name="csX5" fmla="*/ 771849 w 771849"/>
              <a:gd name="csY5" fmla="*/ 770850 h 899494"/>
              <a:gd name="csX6" fmla="*/ 643205 w 771849"/>
              <a:gd name="csY6" fmla="*/ 899494 h 899494"/>
              <a:gd name="csX7" fmla="*/ 128644 w 771849"/>
              <a:gd name="csY7" fmla="*/ 899494 h 899494"/>
              <a:gd name="csX8" fmla="*/ 0 w 771849"/>
              <a:gd name="csY8" fmla="*/ 770850 h 899494"/>
              <a:gd name="csX9" fmla="*/ 0 w 771849"/>
              <a:gd name="csY9" fmla="*/ 436903 h 899494"/>
              <a:gd name="csX10" fmla="*/ 0 w 771849"/>
              <a:gd name="csY10" fmla="*/ 128644 h 8994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771849" h="899494" extrusionOk="0">
                <a:moveTo>
                  <a:pt x="0" y="128644"/>
                </a:moveTo>
                <a:cubicBezTo>
                  <a:pt x="7483" y="56426"/>
                  <a:pt x="46693" y="-3933"/>
                  <a:pt x="128644" y="0"/>
                </a:cubicBezTo>
                <a:cubicBezTo>
                  <a:pt x="338960" y="-8149"/>
                  <a:pt x="512494" y="17354"/>
                  <a:pt x="643205" y="0"/>
                </a:cubicBezTo>
                <a:cubicBezTo>
                  <a:pt x="695194" y="3914"/>
                  <a:pt x="757814" y="59526"/>
                  <a:pt x="771849" y="128644"/>
                </a:cubicBezTo>
                <a:cubicBezTo>
                  <a:pt x="791761" y="206841"/>
                  <a:pt x="745990" y="297201"/>
                  <a:pt x="771849" y="436903"/>
                </a:cubicBezTo>
                <a:cubicBezTo>
                  <a:pt x="797708" y="576605"/>
                  <a:pt x="747674" y="694170"/>
                  <a:pt x="771849" y="770850"/>
                </a:cubicBezTo>
                <a:cubicBezTo>
                  <a:pt x="755998" y="844816"/>
                  <a:pt x="709541" y="904535"/>
                  <a:pt x="643205" y="899494"/>
                </a:cubicBezTo>
                <a:cubicBezTo>
                  <a:pt x="504522" y="917993"/>
                  <a:pt x="309865" y="846270"/>
                  <a:pt x="128644" y="899494"/>
                </a:cubicBezTo>
                <a:cubicBezTo>
                  <a:pt x="54211" y="896570"/>
                  <a:pt x="1317" y="857404"/>
                  <a:pt x="0" y="770850"/>
                </a:cubicBezTo>
                <a:cubicBezTo>
                  <a:pt x="-17346" y="624275"/>
                  <a:pt x="4900" y="515895"/>
                  <a:pt x="0" y="436903"/>
                </a:cubicBezTo>
                <a:cubicBezTo>
                  <a:pt x="-4900" y="357911"/>
                  <a:pt x="11232" y="224141"/>
                  <a:pt x="0" y="12864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4EE858F-969B-77A8-541F-A8DB2AF20CE3}"/>
              </a:ext>
            </a:extLst>
          </p:cNvPr>
          <p:cNvSpPr/>
          <p:nvPr/>
        </p:nvSpPr>
        <p:spPr>
          <a:xfrm>
            <a:off x="7687554" y="3385452"/>
            <a:ext cx="771849" cy="899494"/>
          </a:xfrm>
          <a:custGeom>
            <a:avLst/>
            <a:gdLst>
              <a:gd name="csX0" fmla="*/ 0 w 771849"/>
              <a:gd name="csY0" fmla="*/ 128644 h 899494"/>
              <a:gd name="csX1" fmla="*/ 128644 w 771849"/>
              <a:gd name="csY1" fmla="*/ 0 h 899494"/>
              <a:gd name="csX2" fmla="*/ 643205 w 771849"/>
              <a:gd name="csY2" fmla="*/ 0 h 899494"/>
              <a:gd name="csX3" fmla="*/ 771849 w 771849"/>
              <a:gd name="csY3" fmla="*/ 128644 h 899494"/>
              <a:gd name="csX4" fmla="*/ 771849 w 771849"/>
              <a:gd name="csY4" fmla="*/ 436903 h 899494"/>
              <a:gd name="csX5" fmla="*/ 771849 w 771849"/>
              <a:gd name="csY5" fmla="*/ 770850 h 899494"/>
              <a:gd name="csX6" fmla="*/ 643205 w 771849"/>
              <a:gd name="csY6" fmla="*/ 899494 h 899494"/>
              <a:gd name="csX7" fmla="*/ 128644 w 771849"/>
              <a:gd name="csY7" fmla="*/ 899494 h 899494"/>
              <a:gd name="csX8" fmla="*/ 0 w 771849"/>
              <a:gd name="csY8" fmla="*/ 770850 h 899494"/>
              <a:gd name="csX9" fmla="*/ 0 w 771849"/>
              <a:gd name="csY9" fmla="*/ 436903 h 899494"/>
              <a:gd name="csX10" fmla="*/ 0 w 771849"/>
              <a:gd name="csY10" fmla="*/ 128644 h 8994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771849" h="899494" extrusionOk="0">
                <a:moveTo>
                  <a:pt x="0" y="128644"/>
                </a:moveTo>
                <a:cubicBezTo>
                  <a:pt x="7483" y="56426"/>
                  <a:pt x="46693" y="-3933"/>
                  <a:pt x="128644" y="0"/>
                </a:cubicBezTo>
                <a:cubicBezTo>
                  <a:pt x="338960" y="-8149"/>
                  <a:pt x="512494" y="17354"/>
                  <a:pt x="643205" y="0"/>
                </a:cubicBezTo>
                <a:cubicBezTo>
                  <a:pt x="695194" y="3914"/>
                  <a:pt x="757814" y="59526"/>
                  <a:pt x="771849" y="128644"/>
                </a:cubicBezTo>
                <a:cubicBezTo>
                  <a:pt x="791761" y="206841"/>
                  <a:pt x="745990" y="297201"/>
                  <a:pt x="771849" y="436903"/>
                </a:cubicBezTo>
                <a:cubicBezTo>
                  <a:pt x="797708" y="576605"/>
                  <a:pt x="747674" y="694170"/>
                  <a:pt x="771849" y="770850"/>
                </a:cubicBezTo>
                <a:cubicBezTo>
                  <a:pt x="755998" y="844816"/>
                  <a:pt x="709541" y="904535"/>
                  <a:pt x="643205" y="899494"/>
                </a:cubicBezTo>
                <a:cubicBezTo>
                  <a:pt x="504522" y="917993"/>
                  <a:pt x="309865" y="846270"/>
                  <a:pt x="128644" y="899494"/>
                </a:cubicBezTo>
                <a:cubicBezTo>
                  <a:pt x="54211" y="896570"/>
                  <a:pt x="1317" y="857404"/>
                  <a:pt x="0" y="770850"/>
                </a:cubicBezTo>
                <a:cubicBezTo>
                  <a:pt x="-17346" y="624275"/>
                  <a:pt x="4900" y="515895"/>
                  <a:pt x="0" y="436903"/>
                </a:cubicBezTo>
                <a:cubicBezTo>
                  <a:pt x="-4900" y="357911"/>
                  <a:pt x="11232" y="224141"/>
                  <a:pt x="0" y="12864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E6C0BFF2-B453-E4B6-E0F8-D3C60F0EBF94}"/>
              </a:ext>
            </a:extLst>
          </p:cNvPr>
          <p:cNvSpPr/>
          <p:nvPr/>
        </p:nvSpPr>
        <p:spPr>
          <a:xfrm>
            <a:off x="8765457" y="2980568"/>
            <a:ext cx="806299" cy="809768"/>
          </a:xfrm>
          <a:custGeom>
            <a:avLst/>
            <a:gdLst>
              <a:gd name="csX0" fmla="*/ 0 w 806299"/>
              <a:gd name="csY0" fmla="*/ 134386 h 809768"/>
              <a:gd name="csX1" fmla="*/ 134386 w 806299"/>
              <a:gd name="csY1" fmla="*/ 0 h 809768"/>
              <a:gd name="csX2" fmla="*/ 671913 w 806299"/>
              <a:gd name="csY2" fmla="*/ 0 h 809768"/>
              <a:gd name="csX3" fmla="*/ 806299 w 806299"/>
              <a:gd name="csY3" fmla="*/ 134386 h 809768"/>
              <a:gd name="csX4" fmla="*/ 806299 w 806299"/>
              <a:gd name="csY4" fmla="*/ 675382 h 809768"/>
              <a:gd name="csX5" fmla="*/ 671913 w 806299"/>
              <a:gd name="csY5" fmla="*/ 809768 h 809768"/>
              <a:gd name="csX6" fmla="*/ 134386 w 806299"/>
              <a:gd name="csY6" fmla="*/ 809768 h 809768"/>
              <a:gd name="csX7" fmla="*/ 0 w 806299"/>
              <a:gd name="csY7" fmla="*/ 675382 h 809768"/>
              <a:gd name="csX8" fmla="*/ 0 w 806299"/>
              <a:gd name="csY8" fmla="*/ 134386 h 8097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06299" h="809768" extrusionOk="0">
                <a:moveTo>
                  <a:pt x="0" y="134386"/>
                </a:moveTo>
                <a:cubicBezTo>
                  <a:pt x="2020" y="59851"/>
                  <a:pt x="43213" y="-6115"/>
                  <a:pt x="134386" y="0"/>
                </a:cubicBezTo>
                <a:cubicBezTo>
                  <a:pt x="365521" y="-9384"/>
                  <a:pt x="510611" y="64187"/>
                  <a:pt x="671913" y="0"/>
                </a:cubicBezTo>
                <a:cubicBezTo>
                  <a:pt x="734777" y="2332"/>
                  <a:pt x="798698" y="61212"/>
                  <a:pt x="806299" y="134386"/>
                </a:cubicBezTo>
                <a:cubicBezTo>
                  <a:pt x="806430" y="302502"/>
                  <a:pt x="744918" y="452292"/>
                  <a:pt x="806299" y="675382"/>
                </a:cubicBezTo>
                <a:cubicBezTo>
                  <a:pt x="821760" y="756585"/>
                  <a:pt x="756973" y="816309"/>
                  <a:pt x="671913" y="809768"/>
                </a:cubicBezTo>
                <a:cubicBezTo>
                  <a:pt x="483622" y="828941"/>
                  <a:pt x="378572" y="756222"/>
                  <a:pt x="134386" y="809768"/>
                </a:cubicBezTo>
                <a:cubicBezTo>
                  <a:pt x="46382" y="810663"/>
                  <a:pt x="7898" y="729199"/>
                  <a:pt x="0" y="675382"/>
                </a:cubicBezTo>
                <a:cubicBezTo>
                  <a:pt x="-52551" y="486596"/>
                  <a:pt x="3758" y="266225"/>
                  <a:pt x="0" y="134386"/>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9" name="Title 1">
            <a:extLst>
              <a:ext uri="{FF2B5EF4-FFF2-40B4-BE49-F238E27FC236}">
                <a16:creationId xmlns:a16="http://schemas.microsoft.com/office/drawing/2014/main" id="{22F9295F-E4A1-496A-0FB1-544CC600879D}"/>
              </a:ext>
            </a:extLst>
          </p:cNvPr>
          <p:cNvSpPr txBox="1">
            <a:spLocks/>
          </p:cNvSpPr>
          <p:nvPr/>
        </p:nvSpPr>
        <p:spPr>
          <a:xfrm>
            <a:off x="783167" y="3647529"/>
            <a:ext cx="6758100" cy="14213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You must have the previous type of server before getting a more advanced server.</a:t>
            </a:r>
          </a:p>
        </p:txBody>
      </p:sp>
      <p:sp>
        <p:nvSpPr>
          <p:cNvPr id="10" name="Title 1">
            <a:extLst>
              <a:ext uri="{FF2B5EF4-FFF2-40B4-BE49-F238E27FC236}">
                <a16:creationId xmlns:a16="http://schemas.microsoft.com/office/drawing/2014/main" id="{FA291004-639A-F1B9-51A2-6B45BD33BA20}"/>
              </a:ext>
            </a:extLst>
          </p:cNvPr>
          <p:cNvSpPr txBox="1">
            <a:spLocks/>
          </p:cNvSpPr>
          <p:nvPr/>
        </p:nvSpPr>
        <p:spPr>
          <a:xfrm>
            <a:off x="1898801" y="4816744"/>
            <a:ext cx="4347123" cy="16117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Follow the lines to see which servers you can buy</a:t>
            </a:r>
          </a:p>
        </p:txBody>
      </p:sp>
    </p:spTree>
    <p:extLst>
      <p:ext uri="{BB962C8B-B14F-4D97-AF65-F5344CB8AC3E}">
        <p14:creationId xmlns:p14="http://schemas.microsoft.com/office/powerpoint/2010/main" val="32989394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CF44B-18AB-9C36-1361-A9D8AD781F1C}"/>
            </a:ext>
          </a:extLst>
        </p:cNvPr>
        <p:cNvGrpSpPr/>
        <p:nvPr/>
      </p:nvGrpSpPr>
      <p:grpSpPr>
        <a:xfrm>
          <a:off x="0" y="0"/>
          <a:ext cx="0" cy="0"/>
          <a:chOff x="0" y="0"/>
          <a:chExt cx="0" cy="0"/>
        </a:xfrm>
      </p:grpSpPr>
      <p:sp>
        <p:nvSpPr>
          <p:cNvPr id="40" name="Title 1">
            <a:extLst>
              <a:ext uri="{FF2B5EF4-FFF2-40B4-BE49-F238E27FC236}">
                <a16:creationId xmlns:a16="http://schemas.microsoft.com/office/drawing/2014/main" id="{D6DB1FA5-3965-1331-3089-0F3AFAA45F0F}"/>
              </a:ext>
            </a:extLst>
          </p:cNvPr>
          <p:cNvSpPr txBox="1">
            <a:spLocks/>
          </p:cNvSpPr>
          <p:nvPr/>
        </p:nvSpPr>
        <p:spPr>
          <a:xfrm>
            <a:off x="4347641" y="3903275"/>
            <a:ext cx="6332730" cy="152701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To get a Web 2.0 server you need the Web 1.0 server, 8 coins and have filled the Web 2.0 data box for that type.</a:t>
            </a:r>
          </a:p>
        </p:txBody>
      </p:sp>
      <p:sp>
        <p:nvSpPr>
          <p:cNvPr id="3" name="Title 1">
            <a:extLst>
              <a:ext uri="{FF2B5EF4-FFF2-40B4-BE49-F238E27FC236}">
                <a16:creationId xmlns:a16="http://schemas.microsoft.com/office/drawing/2014/main" id="{E975A832-9DB9-B599-B013-C12914E8B9C3}"/>
              </a:ext>
            </a:extLst>
          </p:cNvPr>
          <p:cNvSpPr txBox="1">
            <a:spLocks/>
          </p:cNvSpPr>
          <p:nvPr/>
        </p:nvSpPr>
        <p:spPr>
          <a:xfrm>
            <a:off x="4589583" y="559007"/>
            <a:ext cx="5848846" cy="1461385"/>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a server</a:t>
            </a:r>
          </a:p>
        </p:txBody>
      </p:sp>
      <p:pic>
        <p:nvPicPr>
          <p:cNvPr id="11" name="Picture 10">
            <a:extLst>
              <a:ext uri="{FF2B5EF4-FFF2-40B4-BE49-F238E27FC236}">
                <a16:creationId xmlns:a16="http://schemas.microsoft.com/office/drawing/2014/main" id="{2DCD190A-2884-25B8-E46B-784373FAF028}"/>
              </a:ext>
            </a:extLst>
          </p:cNvPr>
          <p:cNvPicPr>
            <a:picLocks noChangeAspect="1"/>
          </p:cNvPicPr>
          <p:nvPr/>
        </p:nvPicPr>
        <p:blipFill>
          <a:blip r:embed="rId3"/>
          <a:stretch>
            <a:fillRect/>
          </a:stretch>
        </p:blipFill>
        <p:spPr>
          <a:xfrm>
            <a:off x="2480693" y="3167742"/>
            <a:ext cx="751289" cy="811877"/>
          </a:xfrm>
          <a:prstGeom prst="rect">
            <a:avLst/>
          </a:prstGeom>
        </p:spPr>
      </p:pic>
      <p:sp>
        <p:nvSpPr>
          <p:cNvPr id="12" name="Title 1">
            <a:extLst>
              <a:ext uri="{FF2B5EF4-FFF2-40B4-BE49-F238E27FC236}">
                <a16:creationId xmlns:a16="http://schemas.microsoft.com/office/drawing/2014/main" id="{2FC2EE1E-932F-53B0-5C02-FAE13CCDC1DF}"/>
              </a:ext>
            </a:extLst>
          </p:cNvPr>
          <p:cNvSpPr txBox="1">
            <a:spLocks/>
          </p:cNvSpPr>
          <p:nvPr/>
        </p:nvSpPr>
        <p:spPr>
          <a:xfrm>
            <a:off x="1090263" y="3185635"/>
            <a:ext cx="1695792" cy="79163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4800" dirty="0">
                <a:latin typeface="Bookman Old Style" panose="02050604050505020204" pitchFamily="18" charset="0"/>
              </a:rPr>
              <a:t>8 x</a:t>
            </a:r>
          </a:p>
        </p:txBody>
      </p:sp>
      <p:pic>
        <p:nvPicPr>
          <p:cNvPr id="14" name="Picture 13">
            <a:extLst>
              <a:ext uri="{FF2B5EF4-FFF2-40B4-BE49-F238E27FC236}">
                <a16:creationId xmlns:a16="http://schemas.microsoft.com/office/drawing/2014/main" id="{E99DBB4A-B343-BBA3-7146-1DAAA7403A1A}"/>
              </a:ext>
            </a:extLst>
          </p:cNvPr>
          <p:cNvPicPr>
            <a:picLocks noChangeAspect="1"/>
          </p:cNvPicPr>
          <p:nvPr/>
        </p:nvPicPr>
        <p:blipFill>
          <a:blip r:embed="rId4"/>
          <a:srcRect l="32625" t="38062" r="38731" b="46423"/>
          <a:stretch/>
        </p:blipFill>
        <p:spPr>
          <a:xfrm>
            <a:off x="6655786" y="2008170"/>
            <a:ext cx="1716440" cy="1653661"/>
          </a:xfrm>
          <a:prstGeom prst="rect">
            <a:avLst/>
          </a:prstGeom>
        </p:spPr>
      </p:pic>
      <p:pic>
        <p:nvPicPr>
          <p:cNvPr id="16" name="Picture 15">
            <a:extLst>
              <a:ext uri="{FF2B5EF4-FFF2-40B4-BE49-F238E27FC236}">
                <a16:creationId xmlns:a16="http://schemas.microsoft.com/office/drawing/2014/main" id="{8C642F07-15BE-D3DF-8D92-BC291F3F2079}"/>
              </a:ext>
            </a:extLst>
          </p:cNvPr>
          <p:cNvPicPr>
            <a:picLocks noChangeAspect="1"/>
          </p:cNvPicPr>
          <p:nvPr/>
        </p:nvPicPr>
        <p:blipFill>
          <a:blip r:embed="rId5"/>
          <a:srcRect t="24974" r="68725" b="56311"/>
          <a:stretch/>
        </p:blipFill>
        <p:spPr>
          <a:xfrm>
            <a:off x="1230574" y="4233110"/>
            <a:ext cx="2214753" cy="1510759"/>
          </a:xfrm>
          <a:prstGeom prst="rect">
            <a:avLst/>
          </a:prstGeom>
        </p:spPr>
      </p:pic>
      <p:pic>
        <p:nvPicPr>
          <p:cNvPr id="19" name="Picture 18">
            <a:extLst>
              <a:ext uri="{FF2B5EF4-FFF2-40B4-BE49-F238E27FC236}">
                <a16:creationId xmlns:a16="http://schemas.microsoft.com/office/drawing/2014/main" id="{98683606-5E13-2859-7E2A-AC38227C8E89}"/>
              </a:ext>
            </a:extLst>
          </p:cNvPr>
          <p:cNvPicPr>
            <a:picLocks noChangeAspect="1"/>
          </p:cNvPicPr>
          <p:nvPr/>
        </p:nvPicPr>
        <p:blipFill>
          <a:blip r:embed="rId6"/>
          <a:stretch>
            <a:fillRect/>
          </a:stretch>
        </p:blipFill>
        <p:spPr>
          <a:xfrm>
            <a:off x="1329813" y="701701"/>
            <a:ext cx="2214753" cy="2338122"/>
          </a:xfrm>
          <a:prstGeom prst="rect">
            <a:avLst/>
          </a:prstGeom>
        </p:spPr>
      </p:pic>
      <p:sp>
        <p:nvSpPr>
          <p:cNvPr id="20" name="Title 1">
            <a:extLst>
              <a:ext uri="{FF2B5EF4-FFF2-40B4-BE49-F238E27FC236}">
                <a16:creationId xmlns:a16="http://schemas.microsoft.com/office/drawing/2014/main" id="{1271989F-D558-DD0B-FF88-9661729C4A17}"/>
              </a:ext>
            </a:extLst>
          </p:cNvPr>
          <p:cNvSpPr txBox="1">
            <a:spLocks/>
          </p:cNvSpPr>
          <p:nvPr/>
        </p:nvSpPr>
        <p:spPr>
          <a:xfrm>
            <a:off x="1230574" y="1979790"/>
            <a:ext cx="751377" cy="73431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7200" b="1" dirty="0">
                <a:solidFill>
                  <a:srgbClr val="7030A0"/>
                </a:solidFill>
                <a:latin typeface="Bookman Old Style" panose="02050604050505020204" pitchFamily="18" charset="0"/>
                <a:sym typeface="Wingdings 2" panose="05020102010507070707" pitchFamily="18" charset="2"/>
              </a:rPr>
              <a:t></a:t>
            </a:r>
            <a:endParaRPr lang="en-GB" sz="7200" b="1" dirty="0">
              <a:solidFill>
                <a:srgbClr val="7030A0"/>
              </a:solidFill>
              <a:latin typeface="Bookman Old Style" panose="02050604050505020204" pitchFamily="18" charset="0"/>
            </a:endParaRPr>
          </a:p>
        </p:txBody>
      </p:sp>
    </p:spTree>
    <p:extLst>
      <p:ext uri="{BB962C8B-B14F-4D97-AF65-F5344CB8AC3E}">
        <p14:creationId xmlns:p14="http://schemas.microsoft.com/office/powerpoint/2010/main" val="651823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967A5-2FB3-4D99-0B06-F64E615278AA}"/>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1F6290FF-A323-B348-D1FC-C4B8FA6D052C}"/>
              </a:ext>
            </a:extLst>
          </p:cNvPr>
          <p:cNvSpPr txBox="1">
            <a:spLocks/>
          </p:cNvSpPr>
          <p:nvPr/>
        </p:nvSpPr>
        <p:spPr>
          <a:xfrm>
            <a:off x="647413" y="577823"/>
            <a:ext cx="10897173" cy="965477"/>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Buying Web 2.0 and 3.0 Servers</a:t>
            </a:r>
          </a:p>
        </p:txBody>
      </p:sp>
      <p:sp>
        <p:nvSpPr>
          <p:cNvPr id="6" name="Title 1">
            <a:extLst>
              <a:ext uri="{FF2B5EF4-FFF2-40B4-BE49-F238E27FC236}">
                <a16:creationId xmlns:a16="http://schemas.microsoft.com/office/drawing/2014/main" id="{FA525291-C924-D892-DB4A-9A2DEDF60785}"/>
              </a:ext>
            </a:extLst>
          </p:cNvPr>
          <p:cNvSpPr txBox="1">
            <a:spLocks/>
          </p:cNvSpPr>
          <p:nvPr/>
        </p:nvSpPr>
        <p:spPr>
          <a:xfrm>
            <a:off x="699227" y="4395930"/>
            <a:ext cx="5161515" cy="14020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You must have enough data of the right type to buy a Web 2.0 or a Web 3.0 server.</a:t>
            </a:r>
          </a:p>
        </p:txBody>
      </p:sp>
      <p:sp>
        <p:nvSpPr>
          <p:cNvPr id="7" name="Title 1">
            <a:extLst>
              <a:ext uri="{FF2B5EF4-FFF2-40B4-BE49-F238E27FC236}">
                <a16:creationId xmlns:a16="http://schemas.microsoft.com/office/drawing/2014/main" id="{ECE7917E-58E4-66A5-6A72-7829EDF5C482}"/>
              </a:ext>
            </a:extLst>
          </p:cNvPr>
          <p:cNvSpPr txBox="1">
            <a:spLocks/>
          </p:cNvSpPr>
          <p:nvPr/>
        </p:nvSpPr>
        <p:spPr>
          <a:xfrm>
            <a:off x="6650802" y="4423338"/>
            <a:ext cx="4720691" cy="134720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Make sure the correct box is filled with coloured in data points in your data centre.</a:t>
            </a:r>
          </a:p>
        </p:txBody>
      </p:sp>
      <p:pic>
        <p:nvPicPr>
          <p:cNvPr id="3" name="Picture 2">
            <a:extLst>
              <a:ext uri="{FF2B5EF4-FFF2-40B4-BE49-F238E27FC236}">
                <a16:creationId xmlns:a16="http://schemas.microsoft.com/office/drawing/2014/main" id="{4F801AA6-0ACC-0B31-9A44-474AB0CB0265}"/>
              </a:ext>
            </a:extLst>
          </p:cNvPr>
          <p:cNvPicPr>
            <a:picLocks noChangeAspect="1"/>
          </p:cNvPicPr>
          <p:nvPr/>
        </p:nvPicPr>
        <p:blipFill>
          <a:blip r:embed="rId3"/>
          <a:srcRect t="559" r="18887" b="56224"/>
          <a:stretch/>
        </p:blipFill>
        <p:spPr>
          <a:xfrm>
            <a:off x="1250549" y="1589295"/>
            <a:ext cx="4233205" cy="2565885"/>
          </a:xfrm>
          <a:prstGeom prst="rect">
            <a:avLst/>
          </a:prstGeom>
        </p:spPr>
      </p:pic>
      <p:pic>
        <p:nvPicPr>
          <p:cNvPr id="10" name="Picture 9">
            <a:extLst>
              <a:ext uri="{FF2B5EF4-FFF2-40B4-BE49-F238E27FC236}">
                <a16:creationId xmlns:a16="http://schemas.microsoft.com/office/drawing/2014/main" id="{EE76954A-EE3F-B7DA-968C-C0847FAC4061}"/>
              </a:ext>
            </a:extLst>
          </p:cNvPr>
          <p:cNvPicPr>
            <a:picLocks noChangeAspect="1"/>
          </p:cNvPicPr>
          <p:nvPr/>
        </p:nvPicPr>
        <p:blipFill>
          <a:blip r:embed="rId4"/>
          <a:srcRect t="886" r="18887" b="56549"/>
          <a:stretch/>
        </p:blipFill>
        <p:spPr>
          <a:xfrm>
            <a:off x="6650802" y="1593753"/>
            <a:ext cx="4290649" cy="2561427"/>
          </a:xfrm>
          <a:prstGeom prst="rect">
            <a:avLst/>
          </a:prstGeom>
        </p:spPr>
      </p:pic>
      <p:sp>
        <p:nvSpPr>
          <p:cNvPr id="14" name="Title 1">
            <a:extLst>
              <a:ext uri="{FF2B5EF4-FFF2-40B4-BE49-F238E27FC236}">
                <a16:creationId xmlns:a16="http://schemas.microsoft.com/office/drawing/2014/main" id="{BD800464-611C-D5D4-3FD4-352CDB1F9A4E}"/>
              </a:ext>
            </a:extLst>
          </p:cNvPr>
          <p:cNvSpPr txBox="1">
            <a:spLocks/>
          </p:cNvSpPr>
          <p:nvPr/>
        </p:nvSpPr>
        <p:spPr>
          <a:xfrm>
            <a:off x="7507618" y="2872237"/>
            <a:ext cx="3132672" cy="17262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19900" b="1" dirty="0">
                <a:solidFill>
                  <a:srgbClr val="7030A0"/>
                </a:solidFill>
                <a:latin typeface="Bookman Old Style" panose="02050604050505020204" pitchFamily="18" charset="0"/>
                <a:sym typeface="Wingdings 2" panose="05020102010507070707" pitchFamily="18" charset="2"/>
              </a:rPr>
              <a:t></a:t>
            </a:r>
            <a:endParaRPr lang="en-GB" sz="19900" b="1" dirty="0">
              <a:solidFill>
                <a:srgbClr val="7030A0"/>
              </a:solidFill>
              <a:latin typeface="Bookman Old Style" panose="02050604050505020204" pitchFamily="18" charset="0"/>
            </a:endParaRPr>
          </a:p>
        </p:txBody>
      </p:sp>
      <p:sp>
        <p:nvSpPr>
          <p:cNvPr id="15" name="Title 1">
            <a:extLst>
              <a:ext uri="{FF2B5EF4-FFF2-40B4-BE49-F238E27FC236}">
                <a16:creationId xmlns:a16="http://schemas.microsoft.com/office/drawing/2014/main" id="{3BB003F1-132E-6CC2-0642-77B7E88D7188}"/>
              </a:ext>
            </a:extLst>
          </p:cNvPr>
          <p:cNvSpPr txBox="1">
            <a:spLocks/>
          </p:cNvSpPr>
          <p:nvPr/>
        </p:nvSpPr>
        <p:spPr>
          <a:xfrm>
            <a:off x="1985172" y="2872237"/>
            <a:ext cx="3132672" cy="17262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19900" b="1" dirty="0">
                <a:solidFill>
                  <a:srgbClr val="7030A0"/>
                </a:solidFill>
                <a:latin typeface="Bookman Old Style" panose="02050604050505020204" pitchFamily="18" charset="0"/>
                <a:sym typeface="Wingdings 2" panose="05020102010507070707" pitchFamily="18" charset="2"/>
              </a:rPr>
              <a:t></a:t>
            </a:r>
            <a:endParaRPr lang="en-GB" sz="19900" b="1" dirty="0">
              <a:solidFill>
                <a:srgbClr val="7030A0"/>
              </a:solidFill>
              <a:latin typeface="Bookman Old Style" panose="02050604050505020204" pitchFamily="18" charset="0"/>
            </a:endParaRPr>
          </a:p>
        </p:txBody>
      </p:sp>
      <p:sp>
        <p:nvSpPr>
          <p:cNvPr id="18" name="Rectangle: Rounded Corners 17">
            <a:extLst>
              <a:ext uri="{FF2B5EF4-FFF2-40B4-BE49-F238E27FC236}">
                <a16:creationId xmlns:a16="http://schemas.microsoft.com/office/drawing/2014/main" id="{0E60A1A6-D4B7-9AFF-F1B0-3A59CF46C02F}"/>
              </a:ext>
            </a:extLst>
          </p:cNvPr>
          <p:cNvSpPr/>
          <p:nvPr/>
        </p:nvSpPr>
        <p:spPr>
          <a:xfrm>
            <a:off x="1195112" y="3028000"/>
            <a:ext cx="1688765" cy="1173176"/>
          </a:xfrm>
          <a:custGeom>
            <a:avLst/>
            <a:gdLst>
              <a:gd name="csX0" fmla="*/ 0 w 1688765"/>
              <a:gd name="csY0" fmla="*/ 195533 h 1173176"/>
              <a:gd name="csX1" fmla="*/ 195533 w 1688765"/>
              <a:gd name="csY1" fmla="*/ 0 h 1173176"/>
              <a:gd name="csX2" fmla="*/ 628099 w 1688765"/>
              <a:gd name="csY2" fmla="*/ 0 h 1173176"/>
              <a:gd name="csX3" fmla="*/ 1021735 w 1688765"/>
              <a:gd name="csY3" fmla="*/ 0 h 1173176"/>
              <a:gd name="csX4" fmla="*/ 1493232 w 1688765"/>
              <a:gd name="csY4" fmla="*/ 0 h 1173176"/>
              <a:gd name="csX5" fmla="*/ 1688765 w 1688765"/>
              <a:gd name="csY5" fmla="*/ 195533 h 1173176"/>
              <a:gd name="csX6" fmla="*/ 1688765 w 1688765"/>
              <a:gd name="csY6" fmla="*/ 563125 h 1173176"/>
              <a:gd name="csX7" fmla="*/ 1688765 w 1688765"/>
              <a:gd name="csY7" fmla="*/ 977643 h 1173176"/>
              <a:gd name="csX8" fmla="*/ 1493232 w 1688765"/>
              <a:gd name="csY8" fmla="*/ 1173176 h 1173176"/>
              <a:gd name="csX9" fmla="*/ 1086620 w 1688765"/>
              <a:gd name="csY9" fmla="*/ 1173176 h 1173176"/>
              <a:gd name="csX10" fmla="*/ 667030 w 1688765"/>
              <a:gd name="csY10" fmla="*/ 1173176 h 1173176"/>
              <a:gd name="csX11" fmla="*/ 195533 w 1688765"/>
              <a:gd name="csY11" fmla="*/ 1173176 h 1173176"/>
              <a:gd name="csX12" fmla="*/ 0 w 1688765"/>
              <a:gd name="csY12" fmla="*/ 977643 h 1173176"/>
              <a:gd name="csX13" fmla="*/ 0 w 1688765"/>
              <a:gd name="csY13" fmla="*/ 594409 h 1173176"/>
              <a:gd name="csX14" fmla="*/ 0 w 1688765"/>
              <a:gd name="csY14" fmla="*/ 195533 h 11731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688765" h="1173176" extrusionOk="0">
                <a:moveTo>
                  <a:pt x="0" y="195533"/>
                </a:moveTo>
                <a:cubicBezTo>
                  <a:pt x="23719" y="83835"/>
                  <a:pt x="83734" y="-1374"/>
                  <a:pt x="195533" y="0"/>
                </a:cubicBezTo>
                <a:cubicBezTo>
                  <a:pt x="406752" y="-618"/>
                  <a:pt x="435704" y="27676"/>
                  <a:pt x="628099" y="0"/>
                </a:cubicBezTo>
                <a:cubicBezTo>
                  <a:pt x="820494" y="-27676"/>
                  <a:pt x="827860" y="31338"/>
                  <a:pt x="1021735" y="0"/>
                </a:cubicBezTo>
                <a:cubicBezTo>
                  <a:pt x="1215610" y="-31338"/>
                  <a:pt x="1331987" y="52960"/>
                  <a:pt x="1493232" y="0"/>
                </a:cubicBezTo>
                <a:cubicBezTo>
                  <a:pt x="1622558" y="-4342"/>
                  <a:pt x="1663143" y="87765"/>
                  <a:pt x="1688765" y="195533"/>
                </a:cubicBezTo>
                <a:cubicBezTo>
                  <a:pt x="1729414" y="348921"/>
                  <a:pt x="1666657" y="395030"/>
                  <a:pt x="1688765" y="563125"/>
                </a:cubicBezTo>
                <a:cubicBezTo>
                  <a:pt x="1710873" y="731220"/>
                  <a:pt x="1646636" y="826347"/>
                  <a:pt x="1688765" y="977643"/>
                </a:cubicBezTo>
                <a:cubicBezTo>
                  <a:pt x="1657495" y="1087663"/>
                  <a:pt x="1607461" y="1157061"/>
                  <a:pt x="1493232" y="1173176"/>
                </a:cubicBezTo>
                <a:cubicBezTo>
                  <a:pt x="1360908" y="1177495"/>
                  <a:pt x="1282558" y="1168964"/>
                  <a:pt x="1086620" y="1173176"/>
                </a:cubicBezTo>
                <a:cubicBezTo>
                  <a:pt x="890682" y="1177388"/>
                  <a:pt x="836193" y="1161677"/>
                  <a:pt x="667030" y="1173176"/>
                </a:cubicBezTo>
                <a:cubicBezTo>
                  <a:pt x="497867" y="1184675"/>
                  <a:pt x="374990" y="1170113"/>
                  <a:pt x="195533" y="1173176"/>
                </a:cubicBezTo>
                <a:cubicBezTo>
                  <a:pt x="83736" y="1175560"/>
                  <a:pt x="8909" y="1068404"/>
                  <a:pt x="0" y="977643"/>
                </a:cubicBezTo>
                <a:cubicBezTo>
                  <a:pt x="-9812" y="801708"/>
                  <a:pt x="24284" y="781304"/>
                  <a:pt x="0" y="594409"/>
                </a:cubicBezTo>
                <a:cubicBezTo>
                  <a:pt x="-24284" y="407514"/>
                  <a:pt x="32775" y="360385"/>
                  <a:pt x="0" y="195533"/>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9" name="Rectangle: Rounded Corners 18">
            <a:extLst>
              <a:ext uri="{FF2B5EF4-FFF2-40B4-BE49-F238E27FC236}">
                <a16:creationId xmlns:a16="http://schemas.microsoft.com/office/drawing/2014/main" id="{8ACC8E81-F5F0-4944-E3EF-DCC3C520594F}"/>
              </a:ext>
            </a:extLst>
          </p:cNvPr>
          <p:cNvSpPr/>
          <p:nvPr/>
        </p:nvSpPr>
        <p:spPr>
          <a:xfrm>
            <a:off x="6584530" y="3043762"/>
            <a:ext cx="1688765" cy="1173176"/>
          </a:xfrm>
          <a:custGeom>
            <a:avLst/>
            <a:gdLst>
              <a:gd name="csX0" fmla="*/ 0 w 1688765"/>
              <a:gd name="csY0" fmla="*/ 195533 h 1173176"/>
              <a:gd name="csX1" fmla="*/ 195533 w 1688765"/>
              <a:gd name="csY1" fmla="*/ 0 h 1173176"/>
              <a:gd name="csX2" fmla="*/ 628099 w 1688765"/>
              <a:gd name="csY2" fmla="*/ 0 h 1173176"/>
              <a:gd name="csX3" fmla="*/ 1021735 w 1688765"/>
              <a:gd name="csY3" fmla="*/ 0 h 1173176"/>
              <a:gd name="csX4" fmla="*/ 1493232 w 1688765"/>
              <a:gd name="csY4" fmla="*/ 0 h 1173176"/>
              <a:gd name="csX5" fmla="*/ 1688765 w 1688765"/>
              <a:gd name="csY5" fmla="*/ 195533 h 1173176"/>
              <a:gd name="csX6" fmla="*/ 1688765 w 1688765"/>
              <a:gd name="csY6" fmla="*/ 563125 h 1173176"/>
              <a:gd name="csX7" fmla="*/ 1688765 w 1688765"/>
              <a:gd name="csY7" fmla="*/ 977643 h 1173176"/>
              <a:gd name="csX8" fmla="*/ 1493232 w 1688765"/>
              <a:gd name="csY8" fmla="*/ 1173176 h 1173176"/>
              <a:gd name="csX9" fmla="*/ 1086620 w 1688765"/>
              <a:gd name="csY9" fmla="*/ 1173176 h 1173176"/>
              <a:gd name="csX10" fmla="*/ 667030 w 1688765"/>
              <a:gd name="csY10" fmla="*/ 1173176 h 1173176"/>
              <a:gd name="csX11" fmla="*/ 195533 w 1688765"/>
              <a:gd name="csY11" fmla="*/ 1173176 h 1173176"/>
              <a:gd name="csX12" fmla="*/ 0 w 1688765"/>
              <a:gd name="csY12" fmla="*/ 977643 h 1173176"/>
              <a:gd name="csX13" fmla="*/ 0 w 1688765"/>
              <a:gd name="csY13" fmla="*/ 594409 h 1173176"/>
              <a:gd name="csX14" fmla="*/ 0 w 1688765"/>
              <a:gd name="csY14" fmla="*/ 195533 h 11731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688765" h="1173176" extrusionOk="0">
                <a:moveTo>
                  <a:pt x="0" y="195533"/>
                </a:moveTo>
                <a:cubicBezTo>
                  <a:pt x="23719" y="83835"/>
                  <a:pt x="83734" y="-1374"/>
                  <a:pt x="195533" y="0"/>
                </a:cubicBezTo>
                <a:cubicBezTo>
                  <a:pt x="406752" y="-618"/>
                  <a:pt x="435704" y="27676"/>
                  <a:pt x="628099" y="0"/>
                </a:cubicBezTo>
                <a:cubicBezTo>
                  <a:pt x="820494" y="-27676"/>
                  <a:pt x="827860" y="31338"/>
                  <a:pt x="1021735" y="0"/>
                </a:cubicBezTo>
                <a:cubicBezTo>
                  <a:pt x="1215610" y="-31338"/>
                  <a:pt x="1331987" y="52960"/>
                  <a:pt x="1493232" y="0"/>
                </a:cubicBezTo>
                <a:cubicBezTo>
                  <a:pt x="1622558" y="-4342"/>
                  <a:pt x="1663143" y="87765"/>
                  <a:pt x="1688765" y="195533"/>
                </a:cubicBezTo>
                <a:cubicBezTo>
                  <a:pt x="1729414" y="348921"/>
                  <a:pt x="1666657" y="395030"/>
                  <a:pt x="1688765" y="563125"/>
                </a:cubicBezTo>
                <a:cubicBezTo>
                  <a:pt x="1710873" y="731220"/>
                  <a:pt x="1646636" y="826347"/>
                  <a:pt x="1688765" y="977643"/>
                </a:cubicBezTo>
                <a:cubicBezTo>
                  <a:pt x="1657495" y="1087663"/>
                  <a:pt x="1607461" y="1157061"/>
                  <a:pt x="1493232" y="1173176"/>
                </a:cubicBezTo>
                <a:cubicBezTo>
                  <a:pt x="1360908" y="1177495"/>
                  <a:pt x="1282558" y="1168964"/>
                  <a:pt x="1086620" y="1173176"/>
                </a:cubicBezTo>
                <a:cubicBezTo>
                  <a:pt x="890682" y="1177388"/>
                  <a:pt x="836193" y="1161677"/>
                  <a:pt x="667030" y="1173176"/>
                </a:cubicBezTo>
                <a:cubicBezTo>
                  <a:pt x="497867" y="1184675"/>
                  <a:pt x="374990" y="1170113"/>
                  <a:pt x="195533" y="1173176"/>
                </a:cubicBezTo>
                <a:cubicBezTo>
                  <a:pt x="83736" y="1175560"/>
                  <a:pt x="8909" y="1068404"/>
                  <a:pt x="0" y="977643"/>
                </a:cubicBezTo>
                <a:cubicBezTo>
                  <a:pt x="-9812" y="801708"/>
                  <a:pt x="24284" y="781304"/>
                  <a:pt x="0" y="594409"/>
                </a:cubicBezTo>
                <a:cubicBezTo>
                  <a:pt x="-24284" y="407514"/>
                  <a:pt x="32775" y="360385"/>
                  <a:pt x="0" y="195533"/>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27051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F064B-691F-9F8D-60E2-6B954F16191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58884F8-69A2-0B5B-6D11-EF5C2A45E8EF}"/>
              </a:ext>
            </a:extLst>
          </p:cNvPr>
          <p:cNvSpPr txBox="1">
            <a:spLocks/>
          </p:cNvSpPr>
          <p:nvPr/>
        </p:nvSpPr>
        <p:spPr>
          <a:xfrm>
            <a:off x="672198" y="688760"/>
            <a:ext cx="6051762" cy="965477"/>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Investor bonus</a:t>
            </a:r>
          </a:p>
        </p:txBody>
      </p:sp>
      <p:sp>
        <p:nvSpPr>
          <p:cNvPr id="5" name="Title 1">
            <a:extLst>
              <a:ext uri="{FF2B5EF4-FFF2-40B4-BE49-F238E27FC236}">
                <a16:creationId xmlns:a16="http://schemas.microsoft.com/office/drawing/2014/main" id="{D733D249-594A-F3FE-FF15-2CA59FB35ACD}"/>
              </a:ext>
            </a:extLst>
          </p:cNvPr>
          <p:cNvSpPr txBox="1">
            <a:spLocks/>
          </p:cNvSpPr>
          <p:nvPr/>
        </p:nvSpPr>
        <p:spPr>
          <a:xfrm>
            <a:off x="777766" y="1389618"/>
            <a:ext cx="5840627" cy="12495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000" dirty="0">
                <a:latin typeface="Bookman Old Style" panose="02050604050505020204" pitchFamily="18" charset="0"/>
              </a:rPr>
              <a:t>The </a:t>
            </a:r>
            <a:r>
              <a:rPr lang="en-GB" sz="2000" b="1" dirty="0">
                <a:latin typeface="Bookman Old Style" panose="02050604050505020204" pitchFamily="18" charset="0"/>
              </a:rPr>
              <a:t>first</a:t>
            </a:r>
            <a:r>
              <a:rPr lang="en-GB" sz="2000" dirty="0">
                <a:latin typeface="Bookman Old Style" panose="02050604050505020204" pitchFamily="18" charset="0"/>
              </a:rPr>
              <a:t> person to buy each type of Web 2.0 and Web 3.0 server gets an investor bonus.</a:t>
            </a:r>
          </a:p>
        </p:txBody>
      </p:sp>
      <p:sp>
        <p:nvSpPr>
          <p:cNvPr id="6" name="Title 1">
            <a:extLst>
              <a:ext uri="{FF2B5EF4-FFF2-40B4-BE49-F238E27FC236}">
                <a16:creationId xmlns:a16="http://schemas.microsoft.com/office/drawing/2014/main" id="{85AA8C0E-5270-159F-6E7C-C9C292060359}"/>
              </a:ext>
            </a:extLst>
          </p:cNvPr>
          <p:cNvSpPr txBox="1">
            <a:spLocks/>
          </p:cNvSpPr>
          <p:nvPr/>
        </p:nvSpPr>
        <p:spPr>
          <a:xfrm>
            <a:off x="1133631" y="3413936"/>
            <a:ext cx="2149133" cy="84489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dirty="0">
                <a:latin typeface="Bookman Old Style" panose="02050604050505020204" pitchFamily="18" charset="0"/>
              </a:rPr>
              <a:t>Web 2.0</a:t>
            </a:r>
          </a:p>
        </p:txBody>
      </p:sp>
      <p:sp>
        <p:nvSpPr>
          <p:cNvPr id="7" name="Title 1">
            <a:extLst>
              <a:ext uri="{FF2B5EF4-FFF2-40B4-BE49-F238E27FC236}">
                <a16:creationId xmlns:a16="http://schemas.microsoft.com/office/drawing/2014/main" id="{802A8E5B-960C-E1D7-1BDB-1CBFBF8D44DD}"/>
              </a:ext>
            </a:extLst>
          </p:cNvPr>
          <p:cNvSpPr txBox="1">
            <a:spLocks/>
          </p:cNvSpPr>
          <p:nvPr/>
        </p:nvSpPr>
        <p:spPr>
          <a:xfrm>
            <a:off x="1104517" y="4420356"/>
            <a:ext cx="5336821" cy="10480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1800" dirty="0">
                <a:latin typeface="Bookman Old Style" panose="02050604050505020204" pitchFamily="18" charset="0"/>
              </a:rPr>
              <a:t>You can’t spend the money straight away! </a:t>
            </a:r>
            <a:br>
              <a:rPr lang="en-GB" sz="1800" dirty="0">
                <a:latin typeface="Bookman Old Style" panose="02050604050505020204" pitchFamily="18" charset="0"/>
              </a:rPr>
            </a:br>
            <a:r>
              <a:rPr lang="en-GB" sz="1800" dirty="0">
                <a:latin typeface="Bookman Old Style" panose="02050604050505020204" pitchFamily="18" charset="0"/>
              </a:rPr>
              <a:t>It will help you for the next round though.</a:t>
            </a:r>
          </a:p>
        </p:txBody>
      </p:sp>
      <p:pic>
        <p:nvPicPr>
          <p:cNvPr id="3" name="Picture 2">
            <a:extLst>
              <a:ext uri="{FF2B5EF4-FFF2-40B4-BE49-F238E27FC236}">
                <a16:creationId xmlns:a16="http://schemas.microsoft.com/office/drawing/2014/main" id="{BDB6FEFA-EE32-52BD-99EF-50334CA92560}"/>
              </a:ext>
            </a:extLst>
          </p:cNvPr>
          <p:cNvPicPr>
            <a:picLocks noChangeAspect="1"/>
          </p:cNvPicPr>
          <p:nvPr/>
        </p:nvPicPr>
        <p:blipFill>
          <a:blip r:embed="rId3"/>
          <a:stretch>
            <a:fillRect/>
          </a:stretch>
        </p:blipFill>
        <p:spPr>
          <a:xfrm>
            <a:off x="6941332" y="1486327"/>
            <a:ext cx="5300947" cy="5439694"/>
          </a:xfrm>
          <a:prstGeom prst="rect">
            <a:avLst/>
          </a:prstGeom>
        </p:spPr>
      </p:pic>
      <p:pic>
        <p:nvPicPr>
          <p:cNvPr id="9" name="Picture 8">
            <a:extLst>
              <a:ext uri="{FF2B5EF4-FFF2-40B4-BE49-F238E27FC236}">
                <a16:creationId xmlns:a16="http://schemas.microsoft.com/office/drawing/2014/main" id="{ABAFF1C9-70FE-00A6-C335-13390D938791}"/>
              </a:ext>
            </a:extLst>
          </p:cNvPr>
          <p:cNvPicPr>
            <a:picLocks noChangeAspect="1"/>
          </p:cNvPicPr>
          <p:nvPr/>
        </p:nvPicPr>
        <p:blipFill>
          <a:blip r:embed="rId4"/>
          <a:stretch>
            <a:fillRect/>
          </a:stretch>
        </p:blipFill>
        <p:spPr>
          <a:xfrm>
            <a:off x="2338740" y="2768347"/>
            <a:ext cx="751289" cy="811877"/>
          </a:xfrm>
          <a:prstGeom prst="rect">
            <a:avLst/>
          </a:prstGeom>
        </p:spPr>
      </p:pic>
      <p:sp>
        <p:nvSpPr>
          <p:cNvPr id="10" name="Title 1">
            <a:extLst>
              <a:ext uri="{FF2B5EF4-FFF2-40B4-BE49-F238E27FC236}">
                <a16:creationId xmlns:a16="http://schemas.microsoft.com/office/drawing/2014/main" id="{620EBB61-2408-3F32-90FD-B104693AE64D}"/>
              </a:ext>
            </a:extLst>
          </p:cNvPr>
          <p:cNvSpPr txBox="1">
            <a:spLocks/>
          </p:cNvSpPr>
          <p:nvPr/>
        </p:nvSpPr>
        <p:spPr>
          <a:xfrm>
            <a:off x="948310" y="2786240"/>
            <a:ext cx="1695792" cy="79163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4800" dirty="0">
                <a:latin typeface="Bookman Old Style" panose="02050604050505020204" pitchFamily="18" charset="0"/>
              </a:rPr>
              <a:t>5 x</a:t>
            </a:r>
          </a:p>
        </p:txBody>
      </p:sp>
      <p:pic>
        <p:nvPicPr>
          <p:cNvPr id="12" name="Picture 11">
            <a:extLst>
              <a:ext uri="{FF2B5EF4-FFF2-40B4-BE49-F238E27FC236}">
                <a16:creationId xmlns:a16="http://schemas.microsoft.com/office/drawing/2014/main" id="{2B7AB3DE-FE41-728A-F965-A6A7BEDFA22B}"/>
              </a:ext>
            </a:extLst>
          </p:cNvPr>
          <p:cNvPicPr>
            <a:picLocks noChangeAspect="1"/>
          </p:cNvPicPr>
          <p:nvPr/>
        </p:nvPicPr>
        <p:blipFill>
          <a:blip r:embed="rId4"/>
          <a:stretch>
            <a:fillRect/>
          </a:stretch>
        </p:blipFill>
        <p:spPr>
          <a:xfrm>
            <a:off x="5205023" y="2786240"/>
            <a:ext cx="751289" cy="811877"/>
          </a:xfrm>
          <a:prstGeom prst="rect">
            <a:avLst/>
          </a:prstGeom>
        </p:spPr>
      </p:pic>
      <p:sp>
        <p:nvSpPr>
          <p:cNvPr id="13" name="Title 1">
            <a:extLst>
              <a:ext uri="{FF2B5EF4-FFF2-40B4-BE49-F238E27FC236}">
                <a16:creationId xmlns:a16="http://schemas.microsoft.com/office/drawing/2014/main" id="{0981597D-91A6-885C-08A0-9BE3BAAED29E}"/>
              </a:ext>
            </a:extLst>
          </p:cNvPr>
          <p:cNvSpPr txBox="1">
            <a:spLocks/>
          </p:cNvSpPr>
          <p:nvPr/>
        </p:nvSpPr>
        <p:spPr>
          <a:xfrm>
            <a:off x="3647929" y="2786240"/>
            <a:ext cx="1695792" cy="791636"/>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4800" dirty="0">
                <a:latin typeface="Bookman Old Style" panose="02050604050505020204" pitchFamily="18" charset="0"/>
              </a:rPr>
              <a:t>10 x</a:t>
            </a:r>
          </a:p>
        </p:txBody>
      </p:sp>
      <p:sp>
        <p:nvSpPr>
          <p:cNvPr id="14" name="Title 1">
            <a:extLst>
              <a:ext uri="{FF2B5EF4-FFF2-40B4-BE49-F238E27FC236}">
                <a16:creationId xmlns:a16="http://schemas.microsoft.com/office/drawing/2014/main" id="{7BB71A05-A63B-122A-A882-B5DBF30B4AC9}"/>
              </a:ext>
            </a:extLst>
          </p:cNvPr>
          <p:cNvSpPr txBox="1">
            <a:spLocks/>
          </p:cNvSpPr>
          <p:nvPr/>
        </p:nvSpPr>
        <p:spPr>
          <a:xfrm>
            <a:off x="3923517" y="3379784"/>
            <a:ext cx="2053300" cy="913001"/>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dirty="0">
                <a:latin typeface="Bookman Old Style" panose="02050604050505020204" pitchFamily="18" charset="0"/>
              </a:rPr>
              <a:t>Web 3.0</a:t>
            </a:r>
          </a:p>
        </p:txBody>
      </p:sp>
    </p:spTree>
    <p:extLst>
      <p:ext uri="{BB962C8B-B14F-4D97-AF65-F5344CB8AC3E}">
        <p14:creationId xmlns:p14="http://schemas.microsoft.com/office/powerpoint/2010/main" val="18893401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2072E-2A3C-9C60-104E-95DB250DFB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4B8CD5-9002-5379-BD7C-9D12D52FEBBD}"/>
              </a:ext>
            </a:extLst>
          </p:cNvPr>
          <p:cNvSpPr>
            <a:spLocks noGrp="1"/>
          </p:cNvSpPr>
          <p:nvPr>
            <p:ph type="title" idx="4294967295"/>
          </p:nvPr>
        </p:nvSpPr>
        <p:spPr>
          <a:xfrm>
            <a:off x="1380335" y="992642"/>
            <a:ext cx="5090010" cy="1373187"/>
          </a:xfrm>
        </p:spPr>
        <p:txBody>
          <a:bodyPr>
            <a:normAutofit/>
          </a:bodyPr>
          <a:lstStyle/>
          <a:p>
            <a:pPr algn="ctr"/>
            <a:r>
              <a:rPr lang="en-GB" dirty="0">
                <a:latin typeface="Castellar" panose="020A0402060406010301" pitchFamily="18" charset="0"/>
              </a:rPr>
              <a:t>Renewable Energy</a:t>
            </a:r>
          </a:p>
        </p:txBody>
      </p:sp>
      <p:sp>
        <p:nvSpPr>
          <p:cNvPr id="3" name="Title 1">
            <a:extLst>
              <a:ext uri="{FF2B5EF4-FFF2-40B4-BE49-F238E27FC236}">
                <a16:creationId xmlns:a16="http://schemas.microsoft.com/office/drawing/2014/main" id="{EE08937A-965D-00FB-87F6-1952815E3ACD}"/>
              </a:ext>
            </a:extLst>
          </p:cNvPr>
          <p:cNvSpPr txBox="1">
            <a:spLocks/>
          </p:cNvSpPr>
          <p:nvPr/>
        </p:nvSpPr>
        <p:spPr>
          <a:xfrm>
            <a:off x="1667400" y="2113471"/>
            <a:ext cx="4515881" cy="21377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000" dirty="0">
                <a:latin typeface="Bookman Old Style" panose="02050604050505020204" pitchFamily="18" charset="0"/>
              </a:rPr>
              <a:t>As well as servers, you can buy power and water utilities, to try to not run out of power and water.</a:t>
            </a:r>
          </a:p>
        </p:txBody>
      </p:sp>
      <p:sp>
        <p:nvSpPr>
          <p:cNvPr id="4" name="Title 1">
            <a:extLst>
              <a:ext uri="{FF2B5EF4-FFF2-40B4-BE49-F238E27FC236}">
                <a16:creationId xmlns:a16="http://schemas.microsoft.com/office/drawing/2014/main" id="{4F55A51E-07A8-3801-CD80-6792E721D5B9}"/>
              </a:ext>
            </a:extLst>
          </p:cNvPr>
          <p:cNvSpPr txBox="1">
            <a:spLocks/>
          </p:cNvSpPr>
          <p:nvPr/>
        </p:nvSpPr>
        <p:spPr>
          <a:xfrm>
            <a:off x="1892595" y="3739609"/>
            <a:ext cx="4065493" cy="22364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000" dirty="0">
                <a:latin typeface="Bookman Old Style" panose="02050604050505020204" pitchFamily="18" charset="0"/>
              </a:rPr>
              <a:t>Renewable power sources will help to stop air pollution and keep Atlantis Island a nice place to live for the islanders.</a:t>
            </a:r>
          </a:p>
        </p:txBody>
      </p:sp>
      <p:pic>
        <p:nvPicPr>
          <p:cNvPr id="5" name="Picture 4">
            <a:extLst>
              <a:ext uri="{FF2B5EF4-FFF2-40B4-BE49-F238E27FC236}">
                <a16:creationId xmlns:a16="http://schemas.microsoft.com/office/drawing/2014/main" id="{73ADF912-634C-9535-7B84-9349029E68F7}"/>
              </a:ext>
            </a:extLst>
          </p:cNvPr>
          <p:cNvPicPr>
            <a:picLocks noChangeAspect="1"/>
          </p:cNvPicPr>
          <p:nvPr/>
        </p:nvPicPr>
        <p:blipFill>
          <a:blip r:embed="rId2"/>
          <a:srcRect l="22277" t="2234" r="1946" b="50869"/>
          <a:stretch/>
        </p:blipFill>
        <p:spPr>
          <a:xfrm>
            <a:off x="7438074" y="1143056"/>
            <a:ext cx="4156741" cy="4571888"/>
          </a:xfrm>
          <a:prstGeom prst="rect">
            <a:avLst/>
          </a:prstGeom>
        </p:spPr>
      </p:pic>
      <p:sp>
        <p:nvSpPr>
          <p:cNvPr id="6" name="Oval 5">
            <a:extLst>
              <a:ext uri="{FF2B5EF4-FFF2-40B4-BE49-F238E27FC236}">
                <a16:creationId xmlns:a16="http://schemas.microsoft.com/office/drawing/2014/main" id="{F1A2BA5E-5305-8EC3-E08C-ED2BE22FC2F1}"/>
              </a:ext>
            </a:extLst>
          </p:cNvPr>
          <p:cNvSpPr/>
          <p:nvPr/>
        </p:nvSpPr>
        <p:spPr>
          <a:xfrm>
            <a:off x="7324209" y="2707232"/>
            <a:ext cx="3075626" cy="2064753"/>
          </a:xfrm>
          <a:custGeom>
            <a:avLst/>
            <a:gdLst>
              <a:gd name="csX0" fmla="*/ 0 w 3075626"/>
              <a:gd name="csY0" fmla="*/ 1032377 h 2064753"/>
              <a:gd name="csX1" fmla="*/ 1537813 w 3075626"/>
              <a:gd name="csY1" fmla="*/ 0 h 2064753"/>
              <a:gd name="csX2" fmla="*/ 3075626 w 3075626"/>
              <a:gd name="csY2" fmla="*/ 1032377 h 2064753"/>
              <a:gd name="csX3" fmla="*/ 1537813 w 3075626"/>
              <a:gd name="csY3" fmla="*/ 2064754 h 2064753"/>
              <a:gd name="csX4" fmla="*/ 0 w 3075626"/>
              <a:gd name="csY4" fmla="*/ 1032377 h 2064753"/>
            </a:gdLst>
            <a:ahLst/>
            <a:cxnLst>
              <a:cxn ang="0">
                <a:pos x="csX0" y="csY0"/>
              </a:cxn>
              <a:cxn ang="0">
                <a:pos x="csX1" y="csY1"/>
              </a:cxn>
              <a:cxn ang="0">
                <a:pos x="csX2" y="csY2"/>
              </a:cxn>
              <a:cxn ang="0">
                <a:pos x="csX3" y="csY3"/>
              </a:cxn>
              <a:cxn ang="0">
                <a:pos x="csX4" y="csY4"/>
              </a:cxn>
            </a:cxnLst>
            <a:rect l="l" t="t" r="r" b="b"/>
            <a:pathLst>
              <a:path w="3075626" h="2064753" extrusionOk="0">
                <a:moveTo>
                  <a:pt x="0" y="1032377"/>
                </a:moveTo>
                <a:cubicBezTo>
                  <a:pt x="-39337" y="700263"/>
                  <a:pt x="690470" y="87116"/>
                  <a:pt x="1537813" y="0"/>
                </a:cubicBezTo>
                <a:cubicBezTo>
                  <a:pt x="2485148" y="-51921"/>
                  <a:pt x="3186901" y="407818"/>
                  <a:pt x="3075626" y="1032377"/>
                </a:cubicBezTo>
                <a:cubicBezTo>
                  <a:pt x="3093288" y="1598567"/>
                  <a:pt x="2379664" y="2234533"/>
                  <a:pt x="1537813" y="2064754"/>
                </a:cubicBezTo>
                <a:cubicBezTo>
                  <a:pt x="703533" y="2088566"/>
                  <a:pt x="-24223" y="1577529"/>
                  <a:pt x="0" y="1032377"/>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60521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971EB-C2A5-FC2F-6588-262898916B58}"/>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B905AC37-C835-E717-8279-0FD9291DFE94}"/>
              </a:ext>
            </a:extLst>
          </p:cNvPr>
          <p:cNvSpPr txBox="1">
            <a:spLocks/>
          </p:cNvSpPr>
          <p:nvPr/>
        </p:nvSpPr>
        <p:spPr>
          <a:xfrm>
            <a:off x="3418373" y="639763"/>
            <a:ext cx="5355252" cy="1148962"/>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Pollution</a:t>
            </a:r>
          </a:p>
        </p:txBody>
      </p:sp>
      <p:sp>
        <p:nvSpPr>
          <p:cNvPr id="10" name="Title 1">
            <a:extLst>
              <a:ext uri="{FF2B5EF4-FFF2-40B4-BE49-F238E27FC236}">
                <a16:creationId xmlns:a16="http://schemas.microsoft.com/office/drawing/2014/main" id="{176C2750-5C9C-331F-72ED-0984FF706FA4}"/>
              </a:ext>
            </a:extLst>
          </p:cNvPr>
          <p:cNvSpPr txBox="1">
            <a:spLocks/>
          </p:cNvSpPr>
          <p:nvPr/>
        </p:nvSpPr>
        <p:spPr>
          <a:xfrm>
            <a:off x="801267" y="1704193"/>
            <a:ext cx="4627726" cy="31576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If you fill in all the power circles in a row, you have caused too much pollution. </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Colour in the pollution </a:t>
            </a:r>
            <a:br>
              <a:rPr lang="en-GB" sz="2400" dirty="0">
                <a:latin typeface="Bookman Old Style" panose="02050604050505020204" pitchFamily="18" charset="0"/>
              </a:rPr>
            </a:br>
            <a:r>
              <a:rPr lang="en-GB" sz="2400" dirty="0">
                <a:latin typeface="Bookman Old Style" panose="02050604050505020204" pitchFamily="18" charset="0"/>
              </a:rPr>
              <a:t>cloud for that row</a:t>
            </a:r>
          </a:p>
        </p:txBody>
      </p:sp>
      <p:sp>
        <p:nvSpPr>
          <p:cNvPr id="11" name="Title 1">
            <a:extLst>
              <a:ext uri="{FF2B5EF4-FFF2-40B4-BE49-F238E27FC236}">
                <a16:creationId xmlns:a16="http://schemas.microsoft.com/office/drawing/2014/main" id="{1E511202-CAEB-DBA9-9268-955A95473764}"/>
              </a:ext>
            </a:extLst>
          </p:cNvPr>
          <p:cNvSpPr txBox="1">
            <a:spLocks/>
          </p:cNvSpPr>
          <p:nvPr/>
        </p:nvSpPr>
        <p:spPr>
          <a:xfrm>
            <a:off x="6884759" y="4504103"/>
            <a:ext cx="3777733" cy="11979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Careful – too much pollution and the islanders will die</a:t>
            </a:r>
          </a:p>
        </p:txBody>
      </p:sp>
      <p:pic>
        <p:nvPicPr>
          <p:cNvPr id="13" name="Picture 12">
            <a:extLst>
              <a:ext uri="{FF2B5EF4-FFF2-40B4-BE49-F238E27FC236}">
                <a16:creationId xmlns:a16="http://schemas.microsoft.com/office/drawing/2014/main" id="{70DD06F9-A6CF-3B97-A917-96318E715BBA}"/>
              </a:ext>
            </a:extLst>
          </p:cNvPr>
          <p:cNvPicPr>
            <a:picLocks noChangeAspect="1"/>
          </p:cNvPicPr>
          <p:nvPr/>
        </p:nvPicPr>
        <p:blipFill>
          <a:blip r:embed="rId2"/>
          <a:stretch>
            <a:fillRect/>
          </a:stretch>
        </p:blipFill>
        <p:spPr>
          <a:xfrm>
            <a:off x="5606939" y="3173309"/>
            <a:ext cx="6096000" cy="866775"/>
          </a:xfrm>
          <a:prstGeom prst="rect">
            <a:avLst/>
          </a:prstGeom>
        </p:spPr>
      </p:pic>
      <p:pic>
        <p:nvPicPr>
          <p:cNvPr id="15" name="Picture 14">
            <a:extLst>
              <a:ext uri="{FF2B5EF4-FFF2-40B4-BE49-F238E27FC236}">
                <a16:creationId xmlns:a16="http://schemas.microsoft.com/office/drawing/2014/main" id="{85F56AC7-B6ED-E867-AD63-903E318C881A}"/>
              </a:ext>
            </a:extLst>
          </p:cNvPr>
          <p:cNvPicPr>
            <a:picLocks noChangeAspect="1"/>
          </p:cNvPicPr>
          <p:nvPr/>
        </p:nvPicPr>
        <p:blipFill>
          <a:blip r:embed="rId3"/>
          <a:stretch>
            <a:fillRect/>
          </a:stretch>
        </p:blipFill>
        <p:spPr>
          <a:xfrm>
            <a:off x="5622414" y="2110320"/>
            <a:ext cx="6080525" cy="1106312"/>
          </a:xfrm>
          <a:prstGeom prst="rect">
            <a:avLst/>
          </a:prstGeom>
        </p:spPr>
      </p:pic>
    </p:spTree>
    <p:extLst>
      <p:ext uri="{BB962C8B-B14F-4D97-AF65-F5344CB8AC3E}">
        <p14:creationId xmlns:p14="http://schemas.microsoft.com/office/powerpoint/2010/main" val="30212571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ACDE6-CFD3-B255-9438-424D57E2AD3B}"/>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F39A9EF2-B138-B8B8-2727-843A11A4A752}"/>
              </a:ext>
            </a:extLst>
          </p:cNvPr>
          <p:cNvSpPr txBox="1">
            <a:spLocks/>
          </p:cNvSpPr>
          <p:nvPr/>
        </p:nvSpPr>
        <p:spPr>
          <a:xfrm>
            <a:off x="972530" y="946751"/>
            <a:ext cx="4697516" cy="7484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Power cuts</a:t>
            </a:r>
          </a:p>
        </p:txBody>
      </p:sp>
      <p:sp>
        <p:nvSpPr>
          <p:cNvPr id="9" name="Title 1">
            <a:extLst>
              <a:ext uri="{FF2B5EF4-FFF2-40B4-BE49-F238E27FC236}">
                <a16:creationId xmlns:a16="http://schemas.microsoft.com/office/drawing/2014/main" id="{71F6C357-0877-5420-5EC8-0F15B4FD8B09}"/>
              </a:ext>
            </a:extLst>
          </p:cNvPr>
          <p:cNvSpPr txBox="1">
            <a:spLocks/>
          </p:cNvSpPr>
          <p:nvPr/>
        </p:nvSpPr>
        <p:spPr>
          <a:xfrm>
            <a:off x="1042321" y="1874121"/>
            <a:ext cx="4557935" cy="24795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If you colour in all the power circles in a column, you have caused a power cut. </a:t>
            </a:r>
          </a:p>
          <a:p>
            <a:pPr algn="ctr">
              <a:lnSpc>
                <a:spcPct val="100000"/>
              </a:lnSpc>
            </a:pPr>
            <a:endParaRPr lang="en-GB" sz="2400" dirty="0">
              <a:latin typeface="Bookman Old Style" panose="02050604050505020204" pitchFamily="18" charset="0"/>
            </a:endParaRPr>
          </a:p>
          <a:p>
            <a:pPr algn="ctr">
              <a:lnSpc>
                <a:spcPct val="100000"/>
              </a:lnSpc>
            </a:pPr>
            <a:r>
              <a:rPr lang="en-GB" sz="2400" dirty="0">
                <a:latin typeface="Bookman Old Style" panose="02050604050505020204" pitchFamily="18" charset="0"/>
              </a:rPr>
              <a:t>Colour in the power cut symbol for that column</a:t>
            </a:r>
          </a:p>
        </p:txBody>
      </p:sp>
      <p:sp>
        <p:nvSpPr>
          <p:cNvPr id="10" name="Title 1">
            <a:extLst>
              <a:ext uri="{FF2B5EF4-FFF2-40B4-BE49-F238E27FC236}">
                <a16:creationId xmlns:a16="http://schemas.microsoft.com/office/drawing/2014/main" id="{D4E09F16-C3DC-5B94-61A9-631D50F28B64}"/>
              </a:ext>
            </a:extLst>
          </p:cNvPr>
          <p:cNvSpPr txBox="1">
            <a:spLocks/>
          </p:cNvSpPr>
          <p:nvPr/>
        </p:nvSpPr>
        <p:spPr>
          <a:xfrm>
            <a:off x="870420" y="4588664"/>
            <a:ext cx="4901738" cy="101808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Careful – too power cuts and the islanders won’t be able to run vital services and will die</a:t>
            </a:r>
          </a:p>
        </p:txBody>
      </p:sp>
      <p:pic>
        <p:nvPicPr>
          <p:cNvPr id="21" name="Picture 20">
            <a:extLst>
              <a:ext uri="{FF2B5EF4-FFF2-40B4-BE49-F238E27FC236}">
                <a16:creationId xmlns:a16="http://schemas.microsoft.com/office/drawing/2014/main" id="{E026E156-7421-4249-503A-94F66F479FD5}"/>
              </a:ext>
            </a:extLst>
          </p:cNvPr>
          <p:cNvPicPr>
            <a:picLocks noChangeAspect="1"/>
          </p:cNvPicPr>
          <p:nvPr/>
        </p:nvPicPr>
        <p:blipFill>
          <a:blip r:embed="rId2"/>
          <a:stretch>
            <a:fillRect/>
          </a:stretch>
        </p:blipFill>
        <p:spPr>
          <a:xfrm>
            <a:off x="6610191" y="1850028"/>
            <a:ext cx="3617025" cy="4032516"/>
          </a:xfrm>
          <a:prstGeom prst="rect">
            <a:avLst/>
          </a:prstGeom>
        </p:spPr>
      </p:pic>
      <p:pic>
        <p:nvPicPr>
          <p:cNvPr id="22" name="Picture 21">
            <a:extLst>
              <a:ext uri="{FF2B5EF4-FFF2-40B4-BE49-F238E27FC236}">
                <a16:creationId xmlns:a16="http://schemas.microsoft.com/office/drawing/2014/main" id="{2261AEAA-DB0D-2BCA-46AD-B4CFF5066E1E}"/>
              </a:ext>
            </a:extLst>
          </p:cNvPr>
          <p:cNvPicPr>
            <a:picLocks noChangeAspect="1"/>
          </p:cNvPicPr>
          <p:nvPr/>
        </p:nvPicPr>
        <p:blipFill>
          <a:blip r:embed="rId3"/>
          <a:stretch>
            <a:fillRect/>
          </a:stretch>
        </p:blipFill>
        <p:spPr>
          <a:xfrm>
            <a:off x="5906780" y="791903"/>
            <a:ext cx="5815677" cy="1058125"/>
          </a:xfrm>
          <a:prstGeom prst="rect">
            <a:avLst/>
          </a:prstGeom>
        </p:spPr>
      </p:pic>
      <p:sp>
        <p:nvSpPr>
          <p:cNvPr id="23" name="Oval 22">
            <a:extLst>
              <a:ext uri="{FF2B5EF4-FFF2-40B4-BE49-F238E27FC236}">
                <a16:creationId xmlns:a16="http://schemas.microsoft.com/office/drawing/2014/main" id="{227C914E-DE59-4453-72D2-67D9D8D26DDC}"/>
              </a:ext>
            </a:extLst>
          </p:cNvPr>
          <p:cNvSpPr/>
          <p:nvPr/>
        </p:nvSpPr>
        <p:spPr>
          <a:xfrm>
            <a:off x="8381558" y="1785550"/>
            <a:ext cx="580544" cy="3623378"/>
          </a:xfrm>
          <a:custGeom>
            <a:avLst/>
            <a:gdLst>
              <a:gd name="csX0" fmla="*/ 0 w 580544"/>
              <a:gd name="csY0" fmla="*/ 1811689 h 3623378"/>
              <a:gd name="csX1" fmla="*/ 290272 w 580544"/>
              <a:gd name="csY1" fmla="*/ 0 h 3623378"/>
              <a:gd name="csX2" fmla="*/ 580544 w 580544"/>
              <a:gd name="csY2" fmla="*/ 1811689 h 3623378"/>
              <a:gd name="csX3" fmla="*/ 290272 w 580544"/>
              <a:gd name="csY3" fmla="*/ 3623378 h 3623378"/>
              <a:gd name="csX4" fmla="*/ 0 w 580544"/>
              <a:gd name="csY4" fmla="*/ 1811689 h 3623378"/>
            </a:gdLst>
            <a:ahLst/>
            <a:cxnLst>
              <a:cxn ang="0">
                <a:pos x="csX0" y="csY0"/>
              </a:cxn>
              <a:cxn ang="0">
                <a:pos x="csX1" y="csY1"/>
              </a:cxn>
              <a:cxn ang="0">
                <a:pos x="csX2" y="csY2"/>
              </a:cxn>
              <a:cxn ang="0">
                <a:pos x="csX3" y="csY3"/>
              </a:cxn>
              <a:cxn ang="0">
                <a:pos x="csX4" y="csY4"/>
              </a:cxn>
            </a:cxnLst>
            <a:rect l="l" t="t" r="r" b="b"/>
            <a:pathLst>
              <a:path w="580544" h="3623378" extrusionOk="0">
                <a:moveTo>
                  <a:pt x="0" y="1811689"/>
                </a:moveTo>
                <a:cubicBezTo>
                  <a:pt x="-1830" y="822195"/>
                  <a:pt x="130138" y="7920"/>
                  <a:pt x="290272" y="0"/>
                </a:cubicBezTo>
                <a:cubicBezTo>
                  <a:pt x="509722" y="-31324"/>
                  <a:pt x="692514" y="756388"/>
                  <a:pt x="580544" y="1811689"/>
                </a:cubicBezTo>
                <a:cubicBezTo>
                  <a:pt x="621667" y="2803000"/>
                  <a:pt x="449451" y="3649192"/>
                  <a:pt x="290272" y="3623378"/>
                </a:cubicBezTo>
                <a:cubicBezTo>
                  <a:pt x="207232" y="3745792"/>
                  <a:pt x="-124480" y="2683714"/>
                  <a:pt x="0" y="1811689"/>
                </a:cubicBezTo>
                <a:close/>
              </a:path>
            </a:pathLst>
          </a:custGeom>
          <a:noFill/>
          <a:ln w="381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7766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ACDE6-CFD3-B255-9438-424D57E2AD3B}"/>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F39A9EF2-B138-B8B8-2727-843A11A4A752}"/>
              </a:ext>
            </a:extLst>
          </p:cNvPr>
          <p:cNvSpPr txBox="1">
            <a:spLocks/>
          </p:cNvSpPr>
          <p:nvPr/>
        </p:nvSpPr>
        <p:spPr>
          <a:xfrm>
            <a:off x="879124" y="908291"/>
            <a:ext cx="10186184" cy="7484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Power cuts and pollution</a:t>
            </a:r>
          </a:p>
        </p:txBody>
      </p:sp>
      <p:sp>
        <p:nvSpPr>
          <p:cNvPr id="9" name="Title 1">
            <a:extLst>
              <a:ext uri="{FF2B5EF4-FFF2-40B4-BE49-F238E27FC236}">
                <a16:creationId xmlns:a16="http://schemas.microsoft.com/office/drawing/2014/main" id="{71F6C357-0877-5420-5EC8-0F15B4FD8B09}"/>
              </a:ext>
            </a:extLst>
          </p:cNvPr>
          <p:cNvSpPr txBox="1">
            <a:spLocks/>
          </p:cNvSpPr>
          <p:nvPr/>
        </p:nvSpPr>
        <p:spPr>
          <a:xfrm>
            <a:off x="1065579" y="3724466"/>
            <a:ext cx="4557935" cy="14645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Three power cuts or</a:t>
            </a:r>
          </a:p>
          <a:p>
            <a:pPr algn="ctr">
              <a:lnSpc>
                <a:spcPct val="100000"/>
              </a:lnSpc>
            </a:pPr>
            <a:r>
              <a:rPr lang="en-GB" sz="2400" dirty="0">
                <a:latin typeface="Bookman Old Style" panose="02050604050505020204" pitchFamily="18" charset="0"/>
              </a:rPr>
              <a:t>three pollution clouds</a:t>
            </a:r>
          </a:p>
          <a:p>
            <a:pPr algn="ctr">
              <a:lnSpc>
                <a:spcPct val="100000"/>
              </a:lnSpc>
            </a:pPr>
            <a:r>
              <a:rPr lang="en-GB" sz="2400" dirty="0">
                <a:latin typeface="Bookman Old Style" panose="02050604050505020204" pitchFamily="18" charset="0"/>
              </a:rPr>
              <a:t>and you lose the game</a:t>
            </a:r>
          </a:p>
        </p:txBody>
      </p:sp>
      <p:sp>
        <p:nvSpPr>
          <p:cNvPr id="10" name="Title 1">
            <a:extLst>
              <a:ext uri="{FF2B5EF4-FFF2-40B4-BE49-F238E27FC236}">
                <a16:creationId xmlns:a16="http://schemas.microsoft.com/office/drawing/2014/main" id="{D4E09F16-C3DC-5B94-61A9-631D50F28B64}"/>
              </a:ext>
            </a:extLst>
          </p:cNvPr>
          <p:cNvSpPr txBox="1">
            <a:spLocks/>
          </p:cNvSpPr>
          <p:nvPr/>
        </p:nvSpPr>
        <p:spPr>
          <a:xfrm>
            <a:off x="965730" y="2216759"/>
            <a:ext cx="4901738" cy="12769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Careful – too power cuts and the islanders won’t be able to run vital services and will die</a:t>
            </a:r>
          </a:p>
        </p:txBody>
      </p:sp>
      <p:pic>
        <p:nvPicPr>
          <p:cNvPr id="21" name="Picture 20">
            <a:extLst>
              <a:ext uri="{FF2B5EF4-FFF2-40B4-BE49-F238E27FC236}">
                <a16:creationId xmlns:a16="http://schemas.microsoft.com/office/drawing/2014/main" id="{E026E156-7421-4249-503A-94F66F479FD5}"/>
              </a:ext>
            </a:extLst>
          </p:cNvPr>
          <p:cNvPicPr>
            <a:picLocks noChangeAspect="1"/>
          </p:cNvPicPr>
          <p:nvPr/>
        </p:nvPicPr>
        <p:blipFill>
          <a:blip r:embed="rId2"/>
          <a:srcRect l="18202" t="86850" r="35043"/>
          <a:stretch/>
        </p:blipFill>
        <p:spPr>
          <a:xfrm>
            <a:off x="6376219" y="4124468"/>
            <a:ext cx="2372968" cy="744063"/>
          </a:xfrm>
          <a:prstGeom prst="rect">
            <a:avLst/>
          </a:prstGeom>
        </p:spPr>
      </p:pic>
      <p:pic>
        <p:nvPicPr>
          <p:cNvPr id="2" name="Picture 1">
            <a:extLst>
              <a:ext uri="{FF2B5EF4-FFF2-40B4-BE49-F238E27FC236}">
                <a16:creationId xmlns:a16="http://schemas.microsoft.com/office/drawing/2014/main" id="{895DC1B4-1863-8E26-ED52-F9CCDEE8F97A}"/>
              </a:ext>
            </a:extLst>
          </p:cNvPr>
          <p:cNvPicPr>
            <a:picLocks noChangeAspect="1"/>
          </p:cNvPicPr>
          <p:nvPr/>
        </p:nvPicPr>
        <p:blipFill>
          <a:blip r:embed="rId2"/>
          <a:srcRect l="33119" t="86850" r="35043"/>
          <a:stretch/>
        </p:blipFill>
        <p:spPr>
          <a:xfrm>
            <a:off x="8638712" y="4124468"/>
            <a:ext cx="1615884" cy="744063"/>
          </a:xfrm>
          <a:prstGeom prst="rect">
            <a:avLst/>
          </a:prstGeom>
        </p:spPr>
      </p:pic>
      <p:pic>
        <p:nvPicPr>
          <p:cNvPr id="3" name="Picture 2">
            <a:extLst>
              <a:ext uri="{FF2B5EF4-FFF2-40B4-BE49-F238E27FC236}">
                <a16:creationId xmlns:a16="http://schemas.microsoft.com/office/drawing/2014/main" id="{9322A1CC-1444-CE1F-93CC-644BD7B8F743}"/>
              </a:ext>
            </a:extLst>
          </p:cNvPr>
          <p:cNvPicPr>
            <a:picLocks noChangeAspect="1"/>
          </p:cNvPicPr>
          <p:nvPr/>
        </p:nvPicPr>
        <p:blipFill>
          <a:blip r:embed="rId2"/>
          <a:srcRect l="48984" t="86850" r="35043"/>
          <a:stretch/>
        </p:blipFill>
        <p:spPr>
          <a:xfrm>
            <a:off x="10254596" y="4124467"/>
            <a:ext cx="810712" cy="744063"/>
          </a:xfrm>
          <a:prstGeom prst="rect">
            <a:avLst/>
          </a:prstGeom>
        </p:spPr>
      </p:pic>
      <p:pic>
        <p:nvPicPr>
          <p:cNvPr id="4" name="Picture 3">
            <a:extLst>
              <a:ext uri="{FF2B5EF4-FFF2-40B4-BE49-F238E27FC236}">
                <a16:creationId xmlns:a16="http://schemas.microsoft.com/office/drawing/2014/main" id="{7F6AE762-795A-853B-6AD8-AD5BFC5FB998}"/>
              </a:ext>
            </a:extLst>
          </p:cNvPr>
          <p:cNvPicPr>
            <a:picLocks noChangeAspect="1"/>
          </p:cNvPicPr>
          <p:nvPr/>
        </p:nvPicPr>
        <p:blipFill>
          <a:blip r:embed="rId3"/>
          <a:srcRect r="87381"/>
          <a:stretch/>
        </p:blipFill>
        <p:spPr>
          <a:xfrm>
            <a:off x="7063208" y="2320486"/>
            <a:ext cx="936943" cy="1055687"/>
          </a:xfrm>
          <a:prstGeom prst="rect">
            <a:avLst/>
          </a:prstGeom>
        </p:spPr>
      </p:pic>
      <p:pic>
        <p:nvPicPr>
          <p:cNvPr id="5" name="Picture 4">
            <a:extLst>
              <a:ext uri="{FF2B5EF4-FFF2-40B4-BE49-F238E27FC236}">
                <a16:creationId xmlns:a16="http://schemas.microsoft.com/office/drawing/2014/main" id="{1C794590-16CF-2F34-D7A2-AB27AB5497B7}"/>
              </a:ext>
            </a:extLst>
          </p:cNvPr>
          <p:cNvPicPr>
            <a:picLocks noChangeAspect="1"/>
          </p:cNvPicPr>
          <p:nvPr/>
        </p:nvPicPr>
        <p:blipFill>
          <a:blip r:embed="rId3"/>
          <a:srcRect r="87381"/>
          <a:stretch/>
        </p:blipFill>
        <p:spPr>
          <a:xfrm>
            <a:off x="7901330" y="2320485"/>
            <a:ext cx="936943" cy="1055687"/>
          </a:xfrm>
          <a:prstGeom prst="rect">
            <a:avLst/>
          </a:prstGeom>
        </p:spPr>
      </p:pic>
      <p:pic>
        <p:nvPicPr>
          <p:cNvPr id="6" name="Picture 5">
            <a:extLst>
              <a:ext uri="{FF2B5EF4-FFF2-40B4-BE49-F238E27FC236}">
                <a16:creationId xmlns:a16="http://schemas.microsoft.com/office/drawing/2014/main" id="{2B44257B-DAEE-4C5F-F9E7-928AF3001CA9}"/>
              </a:ext>
            </a:extLst>
          </p:cNvPr>
          <p:cNvPicPr>
            <a:picLocks noChangeAspect="1"/>
          </p:cNvPicPr>
          <p:nvPr/>
        </p:nvPicPr>
        <p:blipFill>
          <a:blip r:embed="rId3"/>
          <a:srcRect r="87381"/>
          <a:stretch/>
        </p:blipFill>
        <p:spPr>
          <a:xfrm>
            <a:off x="9347024" y="2320484"/>
            <a:ext cx="936943" cy="1055687"/>
          </a:xfrm>
          <a:prstGeom prst="rect">
            <a:avLst/>
          </a:prstGeom>
        </p:spPr>
      </p:pic>
      <p:pic>
        <p:nvPicPr>
          <p:cNvPr id="11" name="Picture 10">
            <a:extLst>
              <a:ext uri="{FF2B5EF4-FFF2-40B4-BE49-F238E27FC236}">
                <a16:creationId xmlns:a16="http://schemas.microsoft.com/office/drawing/2014/main" id="{A08E51F1-EE16-7A26-64A8-3F5487D64287}"/>
              </a:ext>
            </a:extLst>
          </p:cNvPr>
          <p:cNvPicPr>
            <a:picLocks noChangeAspect="1"/>
          </p:cNvPicPr>
          <p:nvPr/>
        </p:nvPicPr>
        <p:blipFill>
          <a:blip r:embed="rId4"/>
          <a:stretch>
            <a:fillRect/>
          </a:stretch>
        </p:blipFill>
        <p:spPr>
          <a:xfrm>
            <a:off x="6376219" y="2481020"/>
            <a:ext cx="754563" cy="748428"/>
          </a:xfrm>
          <a:prstGeom prst="rect">
            <a:avLst/>
          </a:prstGeom>
        </p:spPr>
      </p:pic>
      <p:pic>
        <p:nvPicPr>
          <p:cNvPr id="12" name="Picture 11">
            <a:extLst>
              <a:ext uri="{FF2B5EF4-FFF2-40B4-BE49-F238E27FC236}">
                <a16:creationId xmlns:a16="http://schemas.microsoft.com/office/drawing/2014/main" id="{E25D7B0E-7A8C-33A3-8E4C-ADE1E6D333C8}"/>
              </a:ext>
            </a:extLst>
          </p:cNvPr>
          <p:cNvPicPr>
            <a:picLocks noChangeAspect="1"/>
          </p:cNvPicPr>
          <p:nvPr/>
        </p:nvPicPr>
        <p:blipFill>
          <a:blip r:embed="rId4"/>
          <a:stretch>
            <a:fillRect/>
          </a:stretch>
        </p:blipFill>
        <p:spPr>
          <a:xfrm>
            <a:off x="8638712" y="2424465"/>
            <a:ext cx="754563" cy="748428"/>
          </a:xfrm>
          <a:prstGeom prst="rect">
            <a:avLst/>
          </a:prstGeom>
        </p:spPr>
      </p:pic>
      <p:pic>
        <p:nvPicPr>
          <p:cNvPr id="13" name="Picture 12">
            <a:extLst>
              <a:ext uri="{FF2B5EF4-FFF2-40B4-BE49-F238E27FC236}">
                <a16:creationId xmlns:a16="http://schemas.microsoft.com/office/drawing/2014/main" id="{8BAE3924-2B69-084F-ECAD-BA6D4F29DB33}"/>
              </a:ext>
            </a:extLst>
          </p:cNvPr>
          <p:cNvPicPr>
            <a:picLocks noChangeAspect="1"/>
          </p:cNvPicPr>
          <p:nvPr/>
        </p:nvPicPr>
        <p:blipFill>
          <a:blip r:embed="rId4"/>
          <a:stretch>
            <a:fillRect/>
          </a:stretch>
        </p:blipFill>
        <p:spPr>
          <a:xfrm>
            <a:off x="10117393" y="2424465"/>
            <a:ext cx="754563" cy="748428"/>
          </a:xfrm>
          <a:prstGeom prst="rect">
            <a:avLst/>
          </a:prstGeom>
        </p:spPr>
      </p:pic>
      <p:sp>
        <p:nvSpPr>
          <p:cNvPr id="14" name="Title 1">
            <a:extLst>
              <a:ext uri="{FF2B5EF4-FFF2-40B4-BE49-F238E27FC236}">
                <a16:creationId xmlns:a16="http://schemas.microsoft.com/office/drawing/2014/main" id="{B23F91CB-FB7C-F104-D357-674C08E17C2B}"/>
              </a:ext>
            </a:extLst>
          </p:cNvPr>
          <p:cNvSpPr txBox="1">
            <a:spLocks/>
          </p:cNvSpPr>
          <p:nvPr/>
        </p:nvSpPr>
        <p:spPr>
          <a:xfrm>
            <a:off x="8025295" y="3284199"/>
            <a:ext cx="1490808" cy="728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3200" dirty="0">
                <a:latin typeface="Bookman Old Style" panose="02050604050505020204" pitchFamily="18" charset="0"/>
              </a:rPr>
              <a:t>or</a:t>
            </a:r>
          </a:p>
        </p:txBody>
      </p:sp>
    </p:spTree>
    <p:extLst>
      <p:ext uri="{BB962C8B-B14F-4D97-AF65-F5344CB8AC3E}">
        <p14:creationId xmlns:p14="http://schemas.microsoft.com/office/powerpoint/2010/main" val="3869661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AEB87-D676-6766-3738-7809B96B0EF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6A0B114-16A2-3A7A-3F2A-A97383046112}"/>
              </a:ext>
            </a:extLst>
          </p:cNvPr>
          <p:cNvSpPr txBox="1">
            <a:spLocks/>
          </p:cNvSpPr>
          <p:nvPr/>
        </p:nvSpPr>
        <p:spPr>
          <a:xfrm>
            <a:off x="2096951" y="728180"/>
            <a:ext cx="7998098" cy="997321"/>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Going Green!</a:t>
            </a:r>
          </a:p>
        </p:txBody>
      </p:sp>
      <p:sp>
        <p:nvSpPr>
          <p:cNvPr id="11" name="Title 1">
            <a:extLst>
              <a:ext uri="{FF2B5EF4-FFF2-40B4-BE49-F238E27FC236}">
                <a16:creationId xmlns:a16="http://schemas.microsoft.com/office/drawing/2014/main" id="{D87F912B-3582-DA13-F33B-56B19666A273}"/>
              </a:ext>
            </a:extLst>
          </p:cNvPr>
          <p:cNvSpPr txBox="1">
            <a:spLocks/>
          </p:cNvSpPr>
          <p:nvPr/>
        </p:nvSpPr>
        <p:spPr>
          <a:xfrm>
            <a:off x="1772580" y="1645087"/>
            <a:ext cx="8646840" cy="153397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can buy renewable power.  This replaces a row of fossil fuel power, and increases the amount of power </a:t>
            </a:r>
          </a:p>
        </p:txBody>
      </p:sp>
      <p:sp>
        <p:nvSpPr>
          <p:cNvPr id="12" name="Title 1">
            <a:extLst>
              <a:ext uri="{FF2B5EF4-FFF2-40B4-BE49-F238E27FC236}">
                <a16:creationId xmlns:a16="http://schemas.microsoft.com/office/drawing/2014/main" id="{A17CB649-E575-04DC-8603-499A9BD798EB}"/>
              </a:ext>
            </a:extLst>
          </p:cNvPr>
          <p:cNvSpPr txBox="1">
            <a:spLocks/>
          </p:cNvSpPr>
          <p:nvPr/>
        </p:nvSpPr>
        <p:spPr>
          <a:xfrm>
            <a:off x="468559" y="3865974"/>
            <a:ext cx="5371802" cy="14442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00000"/>
              </a:lnSpc>
            </a:pPr>
            <a:r>
              <a:rPr lang="en-GB" sz="2400" dirty="0">
                <a:latin typeface="Bookman Old Style" panose="02050604050505020204" pitchFamily="18" charset="0"/>
              </a:rPr>
              <a:t>You can buy this on your </a:t>
            </a:r>
            <a:br>
              <a:rPr lang="en-GB" sz="2400" dirty="0">
                <a:latin typeface="Bookman Old Style" panose="02050604050505020204" pitchFamily="18" charset="0"/>
              </a:rPr>
            </a:br>
            <a:r>
              <a:rPr lang="en-GB" sz="2400" dirty="0">
                <a:latin typeface="Bookman Old Style" panose="02050604050505020204" pitchFamily="18" charset="0"/>
              </a:rPr>
              <a:t>own or with other players.</a:t>
            </a:r>
          </a:p>
          <a:p>
            <a:pPr algn="ctr">
              <a:lnSpc>
                <a:spcPct val="100000"/>
              </a:lnSpc>
            </a:pPr>
            <a:r>
              <a:rPr lang="en-GB" sz="2400" dirty="0">
                <a:latin typeface="Bookman Old Style" panose="02050604050505020204" pitchFamily="18" charset="0"/>
              </a:rPr>
              <a:t>Everyone gets to use the power.</a:t>
            </a:r>
          </a:p>
        </p:txBody>
      </p:sp>
      <p:pic>
        <p:nvPicPr>
          <p:cNvPr id="6" name="Picture 5">
            <a:extLst>
              <a:ext uri="{FF2B5EF4-FFF2-40B4-BE49-F238E27FC236}">
                <a16:creationId xmlns:a16="http://schemas.microsoft.com/office/drawing/2014/main" id="{00C6826F-BDC1-1B6C-34D9-DD13E3533B8A}"/>
              </a:ext>
            </a:extLst>
          </p:cNvPr>
          <p:cNvPicPr>
            <a:picLocks noChangeAspect="1"/>
          </p:cNvPicPr>
          <p:nvPr/>
        </p:nvPicPr>
        <p:blipFill>
          <a:blip r:embed="rId2"/>
          <a:stretch>
            <a:fillRect/>
          </a:stretch>
        </p:blipFill>
        <p:spPr>
          <a:xfrm>
            <a:off x="5951155" y="2992026"/>
            <a:ext cx="5564566" cy="2409030"/>
          </a:xfrm>
          <a:prstGeom prst="rect">
            <a:avLst/>
          </a:prstGeom>
        </p:spPr>
      </p:pic>
      <p:pic>
        <p:nvPicPr>
          <p:cNvPr id="7" name="Picture 6">
            <a:extLst>
              <a:ext uri="{FF2B5EF4-FFF2-40B4-BE49-F238E27FC236}">
                <a16:creationId xmlns:a16="http://schemas.microsoft.com/office/drawing/2014/main" id="{C6D54F3B-7A6B-DF2D-491D-D961C0C2FC9F}"/>
              </a:ext>
            </a:extLst>
          </p:cNvPr>
          <p:cNvPicPr>
            <a:picLocks noChangeAspect="1"/>
          </p:cNvPicPr>
          <p:nvPr/>
        </p:nvPicPr>
        <p:blipFill>
          <a:blip r:embed="rId3"/>
          <a:stretch>
            <a:fillRect/>
          </a:stretch>
        </p:blipFill>
        <p:spPr>
          <a:xfrm>
            <a:off x="3350000" y="3263273"/>
            <a:ext cx="595517" cy="643543"/>
          </a:xfrm>
          <a:prstGeom prst="rect">
            <a:avLst/>
          </a:prstGeom>
        </p:spPr>
      </p:pic>
      <p:sp>
        <p:nvSpPr>
          <p:cNvPr id="8" name="Title 1">
            <a:extLst>
              <a:ext uri="{FF2B5EF4-FFF2-40B4-BE49-F238E27FC236}">
                <a16:creationId xmlns:a16="http://schemas.microsoft.com/office/drawing/2014/main" id="{42A2B2ED-01D1-89BC-BDF8-B2C781F11AE5}"/>
              </a:ext>
            </a:extLst>
          </p:cNvPr>
          <p:cNvSpPr txBox="1">
            <a:spLocks/>
          </p:cNvSpPr>
          <p:nvPr/>
        </p:nvSpPr>
        <p:spPr>
          <a:xfrm>
            <a:off x="1951967" y="3164370"/>
            <a:ext cx="1695792" cy="7916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3600" dirty="0">
                <a:latin typeface="Bookman Old Style" panose="02050604050505020204" pitchFamily="18" charset="0"/>
              </a:rPr>
              <a:t>8 x</a:t>
            </a:r>
          </a:p>
        </p:txBody>
      </p:sp>
      <p:pic>
        <p:nvPicPr>
          <p:cNvPr id="16" name="Picture 15">
            <a:extLst>
              <a:ext uri="{FF2B5EF4-FFF2-40B4-BE49-F238E27FC236}">
                <a16:creationId xmlns:a16="http://schemas.microsoft.com/office/drawing/2014/main" id="{0B57CC8F-7748-E3EA-54B0-6C2DFBF4AC47}"/>
              </a:ext>
            </a:extLst>
          </p:cNvPr>
          <p:cNvPicPr>
            <a:picLocks noChangeAspect="1"/>
          </p:cNvPicPr>
          <p:nvPr/>
        </p:nvPicPr>
        <p:blipFill>
          <a:blip r:embed="rId4">
            <a:alphaModFix amt="70000"/>
          </a:blip>
          <a:stretch>
            <a:fillRect/>
          </a:stretch>
        </p:blipFill>
        <p:spPr>
          <a:xfrm>
            <a:off x="793832" y="728180"/>
            <a:ext cx="1303119" cy="1380602"/>
          </a:xfrm>
          <a:prstGeom prst="rect">
            <a:avLst/>
          </a:prstGeom>
        </p:spPr>
      </p:pic>
    </p:spTree>
    <p:extLst>
      <p:ext uri="{BB962C8B-B14F-4D97-AF65-F5344CB8AC3E}">
        <p14:creationId xmlns:p14="http://schemas.microsoft.com/office/powerpoint/2010/main" val="315172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667E5-35BA-1844-30C3-A91B7170E450}"/>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80254BF1-BB66-51AA-76E6-B4EE21D96FFF}"/>
              </a:ext>
            </a:extLst>
          </p:cNvPr>
          <p:cNvPicPr>
            <a:picLocks noChangeAspect="1"/>
          </p:cNvPicPr>
          <p:nvPr/>
        </p:nvPicPr>
        <p:blipFill>
          <a:blip r:embed="rId2"/>
          <a:stretch>
            <a:fillRect/>
          </a:stretch>
        </p:blipFill>
        <p:spPr>
          <a:xfrm>
            <a:off x="6193030" y="1210635"/>
            <a:ext cx="5168144" cy="3261776"/>
          </a:xfrm>
          <a:prstGeom prst="rect">
            <a:avLst/>
          </a:prstGeom>
        </p:spPr>
      </p:pic>
      <p:sp>
        <p:nvSpPr>
          <p:cNvPr id="13" name="Title 1">
            <a:extLst>
              <a:ext uri="{FF2B5EF4-FFF2-40B4-BE49-F238E27FC236}">
                <a16:creationId xmlns:a16="http://schemas.microsoft.com/office/drawing/2014/main" id="{94C5E145-0C0F-4803-2612-7A7BAAAD9B07}"/>
              </a:ext>
            </a:extLst>
          </p:cNvPr>
          <p:cNvSpPr txBox="1">
            <a:spLocks/>
          </p:cNvSpPr>
          <p:nvPr/>
        </p:nvSpPr>
        <p:spPr>
          <a:xfrm>
            <a:off x="1879445" y="675466"/>
            <a:ext cx="3356833" cy="1169346"/>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dirty="0">
                <a:latin typeface="Castellar" panose="020A0402060406010301" pitchFamily="18" charset="0"/>
              </a:rPr>
              <a:t>Renewable Power</a:t>
            </a:r>
          </a:p>
        </p:txBody>
      </p:sp>
      <p:sp>
        <p:nvSpPr>
          <p:cNvPr id="14" name="Title 1">
            <a:extLst>
              <a:ext uri="{FF2B5EF4-FFF2-40B4-BE49-F238E27FC236}">
                <a16:creationId xmlns:a16="http://schemas.microsoft.com/office/drawing/2014/main" id="{6F29C3E3-3D8C-AEF3-60F7-59842D29AEA2}"/>
              </a:ext>
            </a:extLst>
          </p:cNvPr>
          <p:cNvSpPr txBox="1">
            <a:spLocks/>
          </p:cNvSpPr>
          <p:nvPr/>
        </p:nvSpPr>
        <p:spPr>
          <a:xfrm>
            <a:off x="790950" y="1955977"/>
            <a:ext cx="5323984" cy="108637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Draw a line around the whole </a:t>
            </a:r>
            <a:br>
              <a:rPr lang="en-GB" sz="2400" dirty="0">
                <a:latin typeface="Bookman Old Style" panose="02050604050505020204" pitchFamily="18" charset="0"/>
              </a:rPr>
            </a:br>
            <a:r>
              <a:rPr lang="en-GB" sz="2400" dirty="0">
                <a:latin typeface="Bookman Old Style" panose="02050604050505020204" pitchFamily="18" charset="0"/>
              </a:rPr>
              <a:t>row that you have chosen.</a:t>
            </a:r>
          </a:p>
        </p:txBody>
      </p:sp>
      <p:sp>
        <p:nvSpPr>
          <p:cNvPr id="15" name="Title 1">
            <a:extLst>
              <a:ext uri="{FF2B5EF4-FFF2-40B4-BE49-F238E27FC236}">
                <a16:creationId xmlns:a16="http://schemas.microsoft.com/office/drawing/2014/main" id="{51CAF523-C28C-DAA1-1427-032EB3491B19}"/>
              </a:ext>
            </a:extLst>
          </p:cNvPr>
          <p:cNvSpPr txBox="1">
            <a:spLocks/>
          </p:cNvSpPr>
          <p:nvPr/>
        </p:nvSpPr>
        <p:spPr>
          <a:xfrm>
            <a:off x="832174" y="4703232"/>
            <a:ext cx="5323985" cy="90090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pPr>
            <a:r>
              <a:rPr lang="en-GB" sz="2400" dirty="0">
                <a:latin typeface="Bookman Old Style" panose="02050604050505020204" pitchFamily="18" charset="0"/>
              </a:rPr>
              <a:t>If the pollution cloud wasn’t filled in, it cannot be filled in now.  </a:t>
            </a:r>
          </a:p>
        </p:txBody>
      </p:sp>
      <p:pic>
        <p:nvPicPr>
          <p:cNvPr id="5" name="Picture 4">
            <a:extLst>
              <a:ext uri="{FF2B5EF4-FFF2-40B4-BE49-F238E27FC236}">
                <a16:creationId xmlns:a16="http://schemas.microsoft.com/office/drawing/2014/main" id="{D21840CF-1CFF-EA3E-4946-38147DAEE3D4}"/>
              </a:ext>
            </a:extLst>
          </p:cNvPr>
          <p:cNvPicPr>
            <a:picLocks noChangeAspect="1"/>
          </p:cNvPicPr>
          <p:nvPr/>
        </p:nvPicPr>
        <p:blipFill>
          <a:blip r:embed="rId3">
            <a:alphaModFix amt="70000"/>
          </a:blip>
          <a:stretch>
            <a:fillRect/>
          </a:stretch>
        </p:blipFill>
        <p:spPr>
          <a:xfrm>
            <a:off x="592628" y="671536"/>
            <a:ext cx="1107429" cy="1173276"/>
          </a:xfrm>
          <a:prstGeom prst="rect">
            <a:avLst/>
          </a:prstGeom>
        </p:spPr>
      </p:pic>
      <p:sp>
        <p:nvSpPr>
          <p:cNvPr id="6" name="Title 1">
            <a:extLst>
              <a:ext uri="{FF2B5EF4-FFF2-40B4-BE49-F238E27FC236}">
                <a16:creationId xmlns:a16="http://schemas.microsoft.com/office/drawing/2014/main" id="{58A4F4E3-7BEC-C393-478F-C21B437CD6AF}"/>
              </a:ext>
            </a:extLst>
          </p:cNvPr>
          <p:cNvSpPr txBox="1">
            <a:spLocks/>
          </p:cNvSpPr>
          <p:nvPr/>
        </p:nvSpPr>
        <p:spPr>
          <a:xfrm>
            <a:off x="768831" y="3112629"/>
            <a:ext cx="5323984" cy="13880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There is now six more </a:t>
            </a:r>
            <a:br>
              <a:rPr lang="en-GB" sz="2400" dirty="0">
                <a:latin typeface="Bookman Old Style" panose="02050604050505020204" pitchFamily="18" charset="0"/>
              </a:rPr>
            </a:br>
            <a:r>
              <a:rPr lang="en-GB" sz="2400" dirty="0">
                <a:latin typeface="Bookman Old Style" panose="02050604050505020204" pitchFamily="18" charset="0"/>
              </a:rPr>
              <a:t>power circles available. </a:t>
            </a:r>
            <a:br>
              <a:rPr lang="en-GB" sz="2400" dirty="0">
                <a:latin typeface="Bookman Old Style" panose="02050604050505020204" pitchFamily="18" charset="0"/>
              </a:rPr>
            </a:br>
            <a:r>
              <a:rPr lang="en-GB" sz="2400" dirty="0">
                <a:latin typeface="Bookman Old Style" panose="02050604050505020204" pitchFamily="18" charset="0"/>
              </a:rPr>
              <a:t>Any player can use this power</a:t>
            </a:r>
          </a:p>
        </p:txBody>
      </p:sp>
      <p:sp>
        <p:nvSpPr>
          <p:cNvPr id="7" name="Title 1">
            <a:extLst>
              <a:ext uri="{FF2B5EF4-FFF2-40B4-BE49-F238E27FC236}">
                <a16:creationId xmlns:a16="http://schemas.microsoft.com/office/drawing/2014/main" id="{36CF2EA4-F1C9-6B5E-D8C1-6B9ACD4E0896}"/>
              </a:ext>
            </a:extLst>
          </p:cNvPr>
          <p:cNvSpPr txBox="1">
            <a:spLocks/>
          </p:cNvSpPr>
          <p:nvPr/>
        </p:nvSpPr>
        <p:spPr>
          <a:xfrm>
            <a:off x="6156159" y="4718588"/>
            <a:ext cx="5323985" cy="98939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10000"/>
              </a:lnSpc>
            </a:pPr>
            <a:r>
              <a:rPr lang="en-GB" sz="2400" dirty="0">
                <a:latin typeface="Bookman Old Style" panose="02050604050505020204" pitchFamily="18" charset="0"/>
              </a:rPr>
              <a:t>Well done – you’ve made the island a bit nicer</a:t>
            </a:r>
          </a:p>
        </p:txBody>
      </p:sp>
      <p:sp>
        <p:nvSpPr>
          <p:cNvPr id="16" name="Rectangle: Rounded Corners 15">
            <a:extLst>
              <a:ext uri="{FF2B5EF4-FFF2-40B4-BE49-F238E27FC236}">
                <a16:creationId xmlns:a16="http://schemas.microsoft.com/office/drawing/2014/main" id="{37E0F1B5-5AE5-067A-AA93-C5820CCEE971}"/>
              </a:ext>
            </a:extLst>
          </p:cNvPr>
          <p:cNvSpPr/>
          <p:nvPr/>
        </p:nvSpPr>
        <p:spPr>
          <a:xfrm>
            <a:off x="6567722" y="2516867"/>
            <a:ext cx="4793452" cy="324656"/>
          </a:xfrm>
          <a:custGeom>
            <a:avLst/>
            <a:gdLst>
              <a:gd name="csX0" fmla="*/ 0 w 4793452"/>
              <a:gd name="csY0" fmla="*/ 54110 h 324656"/>
              <a:gd name="csX1" fmla="*/ 54110 w 4793452"/>
              <a:gd name="csY1" fmla="*/ 0 h 324656"/>
              <a:gd name="csX2" fmla="*/ 499207 w 4793452"/>
              <a:gd name="csY2" fmla="*/ 0 h 324656"/>
              <a:gd name="csX3" fmla="*/ 1038009 w 4793452"/>
              <a:gd name="csY3" fmla="*/ 0 h 324656"/>
              <a:gd name="csX4" fmla="*/ 1483106 w 4793452"/>
              <a:gd name="csY4" fmla="*/ 0 h 324656"/>
              <a:gd name="csX5" fmla="*/ 2021907 w 4793452"/>
              <a:gd name="csY5" fmla="*/ 0 h 324656"/>
              <a:gd name="csX6" fmla="*/ 2607561 w 4793452"/>
              <a:gd name="csY6" fmla="*/ 0 h 324656"/>
              <a:gd name="csX7" fmla="*/ 3099511 w 4793452"/>
              <a:gd name="csY7" fmla="*/ 0 h 324656"/>
              <a:gd name="csX8" fmla="*/ 3778869 w 4793452"/>
              <a:gd name="csY8" fmla="*/ 0 h 324656"/>
              <a:gd name="csX9" fmla="*/ 4739342 w 4793452"/>
              <a:gd name="csY9" fmla="*/ 0 h 324656"/>
              <a:gd name="csX10" fmla="*/ 4793452 w 4793452"/>
              <a:gd name="csY10" fmla="*/ 54110 h 324656"/>
              <a:gd name="csX11" fmla="*/ 4793452 w 4793452"/>
              <a:gd name="csY11" fmla="*/ 270546 h 324656"/>
              <a:gd name="csX12" fmla="*/ 4739342 w 4793452"/>
              <a:gd name="csY12" fmla="*/ 324656 h 324656"/>
              <a:gd name="csX13" fmla="*/ 4247393 w 4793452"/>
              <a:gd name="csY13" fmla="*/ 324656 h 324656"/>
              <a:gd name="csX14" fmla="*/ 3661739 w 4793452"/>
              <a:gd name="csY14" fmla="*/ 324656 h 324656"/>
              <a:gd name="csX15" fmla="*/ 3076085 w 4793452"/>
              <a:gd name="csY15" fmla="*/ 324656 h 324656"/>
              <a:gd name="csX16" fmla="*/ 2396726 w 4793452"/>
              <a:gd name="csY16" fmla="*/ 324656 h 324656"/>
              <a:gd name="csX17" fmla="*/ 1764220 w 4793452"/>
              <a:gd name="csY17" fmla="*/ 324656 h 324656"/>
              <a:gd name="csX18" fmla="*/ 1319123 w 4793452"/>
              <a:gd name="csY18" fmla="*/ 324656 h 324656"/>
              <a:gd name="csX19" fmla="*/ 827173 w 4793452"/>
              <a:gd name="csY19" fmla="*/ 324656 h 324656"/>
              <a:gd name="csX20" fmla="*/ 54110 w 4793452"/>
              <a:gd name="csY20" fmla="*/ 324656 h 324656"/>
              <a:gd name="csX21" fmla="*/ 0 w 4793452"/>
              <a:gd name="csY21" fmla="*/ 270546 h 324656"/>
              <a:gd name="csX22" fmla="*/ 0 w 4793452"/>
              <a:gd name="csY22" fmla="*/ 54110 h 3246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4793452" h="324656" extrusionOk="0">
                <a:moveTo>
                  <a:pt x="0" y="54110"/>
                </a:moveTo>
                <a:cubicBezTo>
                  <a:pt x="-1389" y="32633"/>
                  <a:pt x="24287" y="2691"/>
                  <a:pt x="54110" y="0"/>
                </a:cubicBezTo>
                <a:cubicBezTo>
                  <a:pt x="164347" y="-31787"/>
                  <a:pt x="322124" y="1685"/>
                  <a:pt x="499207" y="0"/>
                </a:cubicBezTo>
                <a:cubicBezTo>
                  <a:pt x="676290" y="-1685"/>
                  <a:pt x="791576" y="20507"/>
                  <a:pt x="1038009" y="0"/>
                </a:cubicBezTo>
                <a:cubicBezTo>
                  <a:pt x="1284442" y="-20507"/>
                  <a:pt x="1372879" y="17866"/>
                  <a:pt x="1483106" y="0"/>
                </a:cubicBezTo>
                <a:cubicBezTo>
                  <a:pt x="1593333" y="-17866"/>
                  <a:pt x="1752666" y="16348"/>
                  <a:pt x="2021907" y="0"/>
                </a:cubicBezTo>
                <a:cubicBezTo>
                  <a:pt x="2291148" y="-16348"/>
                  <a:pt x="2430393" y="28571"/>
                  <a:pt x="2607561" y="0"/>
                </a:cubicBezTo>
                <a:cubicBezTo>
                  <a:pt x="2784729" y="-28571"/>
                  <a:pt x="2948528" y="19422"/>
                  <a:pt x="3099511" y="0"/>
                </a:cubicBezTo>
                <a:cubicBezTo>
                  <a:pt x="3250494" y="-19422"/>
                  <a:pt x="3462685" y="45145"/>
                  <a:pt x="3778869" y="0"/>
                </a:cubicBezTo>
                <a:cubicBezTo>
                  <a:pt x="4095053" y="-45145"/>
                  <a:pt x="4291634" y="15663"/>
                  <a:pt x="4739342" y="0"/>
                </a:cubicBezTo>
                <a:cubicBezTo>
                  <a:pt x="4763909" y="4135"/>
                  <a:pt x="4800688" y="20762"/>
                  <a:pt x="4793452" y="54110"/>
                </a:cubicBezTo>
                <a:cubicBezTo>
                  <a:pt x="4805686" y="132779"/>
                  <a:pt x="4793366" y="179866"/>
                  <a:pt x="4793452" y="270546"/>
                </a:cubicBezTo>
                <a:cubicBezTo>
                  <a:pt x="4793848" y="301518"/>
                  <a:pt x="4771530" y="323971"/>
                  <a:pt x="4739342" y="324656"/>
                </a:cubicBezTo>
                <a:cubicBezTo>
                  <a:pt x="4621018" y="363354"/>
                  <a:pt x="4370885" y="316732"/>
                  <a:pt x="4247393" y="324656"/>
                </a:cubicBezTo>
                <a:cubicBezTo>
                  <a:pt x="4123901" y="332580"/>
                  <a:pt x="3903940" y="299328"/>
                  <a:pt x="3661739" y="324656"/>
                </a:cubicBezTo>
                <a:cubicBezTo>
                  <a:pt x="3419538" y="349984"/>
                  <a:pt x="3343024" y="304010"/>
                  <a:pt x="3076085" y="324656"/>
                </a:cubicBezTo>
                <a:cubicBezTo>
                  <a:pt x="2809146" y="345302"/>
                  <a:pt x="2595297" y="303770"/>
                  <a:pt x="2396726" y="324656"/>
                </a:cubicBezTo>
                <a:cubicBezTo>
                  <a:pt x="2198155" y="345542"/>
                  <a:pt x="1893489" y="323137"/>
                  <a:pt x="1764220" y="324656"/>
                </a:cubicBezTo>
                <a:cubicBezTo>
                  <a:pt x="1634951" y="326175"/>
                  <a:pt x="1506686" y="273870"/>
                  <a:pt x="1319123" y="324656"/>
                </a:cubicBezTo>
                <a:cubicBezTo>
                  <a:pt x="1131560" y="375442"/>
                  <a:pt x="987554" y="306382"/>
                  <a:pt x="827173" y="324656"/>
                </a:cubicBezTo>
                <a:cubicBezTo>
                  <a:pt x="666792" y="342930"/>
                  <a:pt x="311323" y="265588"/>
                  <a:pt x="54110" y="324656"/>
                </a:cubicBezTo>
                <a:cubicBezTo>
                  <a:pt x="23059" y="332229"/>
                  <a:pt x="-910" y="298377"/>
                  <a:pt x="0" y="270546"/>
                </a:cubicBezTo>
                <a:cubicBezTo>
                  <a:pt x="-18761" y="199403"/>
                  <a:pt x="655" y="148304"/>
                  <a:pt x="0" y="54110"/>
                </a:cubicBezTo>
                <a:close/>
              </a:path>
            </a:pathLst>
          </a:custGeom>
          <a:noFill/>
          <a:ln w="38100">
            <a:solidFill>
              <a:srgbClr val="7030A0"/>
            </a:solidFill>
            <a:extLst>
              <a:ext uri="{C807C97D-BFC1-408E-A445-0C87EB9F89A2}">
                <ask:lineSketchStyleProps xmlns:ask="http://schemas.microsoft.com/office/drawing/2018/sketchyshapes" sd="1634779923">
                  <a:prstGeom prst="round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20368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7F96A-CEB0-F173-D1A5-CFB7B7D255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840B38-AE5D-2DDE-6C15-88167D50B39C}"/>
              </a:ext>
            </a:extLst>
          </p:cNvPr>
          <p:cNvSpPr>
            <a:spLocks noGrp="1"/>
          </p:cNvSpPr>
          <p:nvPr>
            <p:ph type="title" idx="4294967295"/>
          </p:nvPr>
        </p:nvSpPr>
        <p:spPr>
          <a:xfrm>
            <a:off x="533913" y="996897"/>
            <a:ext cx="7033846" cy="1461621"/>
          </a:xfrm>
        </p:spPr>
        <p:txBody>
          <a:bodyPr>
            <a:normAutofit/>
          </a:bodyPr>
          <a:lstStyle/>
          <a:p>
            <a:pPr algn="ctr"/>
            <a:r>
              <a:rPr lang="en-GB" dirty="0">
                <a:latin typeface="Castellar" panose="020A0402060406010301" pitchFamily="18" charset="0"/>
              </a:rPr>
              <a:t>Dealing with water shortages</a:t>
            </a:r>
          </a:p>
        </p:txBody>
      </p:sp>
      <p:sp>
        <p:nvSpPr>
          <p:cNvPr id="5" name="Title 1">
            <a:extLst>
              <a:ext uri="{FF2B5EF4-FFF2-40B4-BE49-F238E27FC236}">
                <a16:creationId xmlns:a16="http://schemas.microsoft.com/office/drawing/2014/main" id="{6BA4B22E-7544-E22E-1B14-398A4F1B2E47}"/>
              </a:ext>
            </a:extLst>
          </p:cNvPr>
          <p:cNvSpPr txBox="1">
            <a:spLocks/>
          </p:cNvSpPr>
          <p:nvPr/>
        </p:nvSpPr>
        <p:spPr>
          <a:xfrm>
            <a:off x="509999" y="3703063"/>
            <a:ext cx="7079712" cy="193040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To get more water…</a:t>
            </a:r>
          </a:p>
          <a:p>
            <a:pPr marL="342900" indent="-342900" algn="ctr">
              <a:lnSpc>
                <a:spcPct val="120000"/>
              </a:lnSpc>
              <a:buFont typeface="Arial" panose="020B0604020202020204" pitchFamily="34" charset="0"/>
              <a:buChar char="•"/>
            </a:pPr>
            <a:r>
              <a:rPr lang="en-GB" sz="2400" dirty="0">
                <a:latin typeface="Bookman Old Style" panose="02050604050505020204" pitchFamily="18" charset="0"/>
              </a:rPr>
              <a:t>Buy pool server cooling</a:t>
            </a:r>
          </a:p>
          <a:p>
            <a:pPr marL="342900" indent="-342900" algn="ctr">
              <a:lnSpc>
                <a:spcPct val="120000"/>
              </a:lnSpc>
              <a:buFont typeface="Arial" panose="020B0604020202020204" pitchFamily="34" charset="0"/>
              <a:buChar char="•"/>
            </a:pPr>
            <a:r>
              <a:rPr lang="en-GB" sz="2400" dirty="0">
                <a:latin typeface="Bookman Old Style" panose="02050604050505020204" pitchFamily="18" charset="0"/>
              </a:rPr>
              <a:t>Buy an undersea data centre</a:t>
            </a:r>
          </a:p>
          <a:p>
            <a:pPr marL="342900" indent="-342900" algn="ctr">
              <a:lnSpc>
                <a:spcPct val="120000"/>
              </a:lnSpc>
              <a:buFont typeface="Arial" panose="020B0604020202020204" pitchFamily="34" charset="0"/>
              <a:buChar char="•"/>
            </a:pPr>
            <a:r>
              <a:rPr lang="en-GB" sz="2400" dirty="0">
                <a:latin typeface="Bookman Old Style" panose="02050604050505020204" pitchFamily="18" charset="0"/>
              </a:rPr>
              <a:t>Or expand the reservoir</a:t>
            </a:r>
          </a:p>
        </p:txBody>
      </p:sp>
      <p:sp>
        <p:nvSpPr>
          <p:cNvPr id="3" name="Title 1">
            <a:extLst>
              <a:ext uri="{FF2B5EF4-FFF2-40B4-BE49-F238E27FC236}">
                <a16:creationId xmlns:a16="http://schemas.microsoft.com/office/drawing/2014/main" id="{50957DAB-0C74-6EA2-A613-A9A2336C37CC}"/>
              </a:ext>
            </a:extLst>
          </p:cNvPr>
          <p:cNvSpPr txBox="1">
            <a:spLocks/>
          </p:cNvSpPr>
          <p:nvPr/>
        </p:nvSpPr>
        <p:spPr>
          <a:xfrm>
            <a:off x="1627777" y="2244233"/>
            <a:ext cx="4844155" cy="153883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Data Centres often require a lot of water to cool the servers.  </a:t>
            </a:r>
          </a:p>
        </p:txBody>
      </p:sp>
      <p:pic>
        <p:nvPicPr>
          <p:cNvPr id="4" name="Picture 3">
            <a:extLst>
              <a:ext uri="{FF2B5EF4-FFF2-40B4-BE49-F238E27FC236}">
                <a16:creationId xmlns:a16="http://schemas.microsoft.com/office/drawing/2014/main" id="{8E040C9F-95E1-81F1-EB0A-A89EC0313DD3}"/>
              </a:ext>
            </a:extLst>
          </p:cNvPr>
          <p:cNvPicPr>
            <a:picLocks noChangeAspect="1"/>
          </p:cNvPicPr>
          <p:nvPr/>
        </p:nvPicPr>
        <p:blipFill>
          <a:blip r:embed="rId2"/>
          <a:srcRect l="22277" t="2234" r="1946" b="50869"/>
          <a:stretch/>
        </p:blipFill>
        <p:spPr>
          <a:xfrm>
            <a:off x="7963352" y="1285278"/>
            <a:ext cx="3694735" cy="4063740"/>
          </a:xfrm>
          <a:prstGeom prst="rect">
            <a:avLst/>
          </a:prstGeom>
        </p:spPr>
      </p:pic>
      <p:sp>
        <p:nvSpPr>
          <p:cNvPr id="6" name="Oval 5">
            <a:extLst>
              <a:ext uri="{FF2B5EF4-FFF2-40B4-BE49-F238E27FC236}">
                <a16:creationId xmlns:a16="http://schemas.microsoft.com/office/drawing/2014/main" id="{2BA52529-EF01-3E71-C8CE-617401D52641}"/>
              </a:ext>
            </a:extLst>
          </p:cNvPr>
          <p:cNvSpPr/>
          <p:nvPr/>
        </p:nvSpPr>
        <p:spPr>
          <a:xfrm>
            <a:off x="8125822" y="3555289"/>
            <a:ext cx="2263621" cy="888823"/>
          </a:xfrm>
          <a:custGeom>
            <a:avLst/>
            <a:gdLst>
              <a:gd name="csX0" fmla="*/ 0 w 2263621"/>
              <a:gd name="csY0" fmla="*/ 444412 h 888823"/>
              <a:gd name="csX1" fmla="*/ 1131811 w 2263621"/>
              <a:gd name="csY1" fmla="*/ 0 h 888823"/>
              <a:gd name="csX2" fmla="*/ 2263622 w 2263621"/>
              <a:gd name="csY2" fmla="*/ 444412 h 888823"/>
              <a:gd name="csX3" fmla="*/ 1131811 w 2263621"/>
              <a:gd name="csY3" fmla="*/ 888824 h 888823"/>
              <a:gd name="csX4" fmla="*/ 0 w 2263621"/>
              <a:gd name="csY4" fmla="*/ 444412 h 888823"/>
            </a:gdLst>
            <a:ahLst/>
            <a:cxnLst>
              <a:cxn ang="0">
                <a:pos x="csX0" y="csY0"/>
              </a:cxn>
              <a:cxn ang="0">
                <a:pos x="csX1" y="csY1"/>
              </a:cxn>
              <a:cxn ang="0">
                <a:pos x="csX2" y="csY2"/>
              </a:cxn>
              <a:cxn ang="0">
                <a:pos x="csX3" y="csY3"/>
              </a:cxn>
              <a:cxn ang="0">
                <a:pos x="csX4" y="csY4"/>
              </a:cxn>
            </a:cxnLst>
            <a:rect l="l" t="t" r="r" b="b"/>
            <a:pathLst>
              <a:path w="2263621" h="888823" extrusionOk="0">
                <a:moveTo>
                  <a:pt x="0" y="444412"/>
                </a:moveTo>
                <a:cubicBezTo>
                  <a:pt x="-14505" y="286748"/>
                  <a:pt x="510167" y="152224"/>
                  <a:pt x="1131811" y="0"/>
                </a:cubicBezTo>
                <a:cubicBezTo>
                  <a:pt x="1803560" y="-24718"/>
                  <a:pt x="2273407" y="194187"/>
                  <a:pt x="2263622" y="444412"/>
                </a:cubicBezTo>
                <a:cubicBezTo>
                  <a:pt x="2289120" y="684114"/>
                  <a:pt x="1756132" y="906151"/>
                  <a:pt x="1131811" y="888824"/>
                </a:cubicBezTo>
                <a:cubicBezTo>
                  <a:pt x="533302" y="930921"/>
                  <a:pt x="-7527" y="682081"/>
                  <a:pt x="0" y="444412"/>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689041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FEDC5-A0EC-E144-2910-D5E58D4475A9}"/>
            </a:ext>
          </a:extLst>
        </p:cNvPr>
        <p:cNvGrpSpPr/>
        <p:nvPr/>
      </p:nvGrpSpPr>
      <p:grpSpPr>
        <a:xfrm>
          <a:off x="0" y="0"/>
          <a:ext cx="0" cy="0"/>
          <a:chOff x="0" y="0"/>
          <a:chExt cx="0" cy="0"/>
        </a:xfrm>
      </p:grpSpPr>
      <p:grpSp>
        <p:nvGrpSpPr>
          <p:cNvPr id="82" name="Group 81">
            <a:extLst>
              <a:ext uri="{FF2B5EF4-FFF2-40B4-BE49-F238E27FC236}">
                <a16:creationId xmlns:a16="http://schemas.microsoft.com/office/drawing/2014/main" id="{0CC6B262-A6C6-8C99-C078-C9BAFA8CACBE}"/>
              </a:ext>
            </a:extLst>
          </p:cNvPr>
          <p:cNvGrpSpPr/>
          <p:nvPr/>
        </p:nvGrpSpPr>
        <p:grpSpPr>
          <a:xfrm>
            <a:off x="1041275" y="2756086"/>
            <a:ext cx="4091164" cy="2666978"/>
            <a:chOff x="770365" y="2708820"/>
            <a:chExt cx="3575279" cy="2399394"/>
          </a:xfrm>
        </p:grpSpPr>
        <p:pic>
          <p:nvPicPr>
            <p:cNvPr id="9" name="Picture 8">
              <a:extLst>
                <a:ext uri="{FF2B5EF4-FFF2-40B4-BE49-F238E27FC236}">
                  <a16:creationId xmlns:a16="http://schemas.microsoft.com/office/drawing/2014/main" id="{91295194-AF9F-7E6F-C72D-7887EC29923C}"/>
                </a:ext>
              </a:extLst>
            </p:cNvPr>
            <p:cNvPicPr>
              <a:picLocks noChangeAspect="1"/>
            </p:cNvPicPr>
            <p:nvPr/>
          </p:nvPicPr>
          <p:blipFill>
            <a:blip r:embed="rId3"/>
            <a:srcRect b="49435"/>
            <a:stretch/>
          </p:blipFill>
          <p:spPr>
            <a:xfrm>
              <a:off x="879381" y="2708820"/>
              <a:ext cx="3466263" cy="1382146"/>
            </a:xfrm>
            <a:prstGeom prst="rect">
              <a:avLst/>
            </a:prstGeom>
          </p:spPr>
        </p:pic>
        <p:pic>
          <p:nvPicPr>
            <p:cNvPr id="81" name="Picture 80">
              <a:extLst>
                <a:ext uri="{FF2B5EF4-FFF2-40B4-BE49-F238E27FC236}">
                  <a16:creationId xmlns:a16="http://schemas.microsoft.com/office/drawing/2014/main" id="{850EA830-3BB9-9FF2-A8F8-DAB83F228112}"/>
                </a:ext>
              </a:extLst>
            </p:cNvPr>
            <p:cNvPicPr>
              <a:picLocks noChangeAspect="1"/>
            </p:cNvPicPr>
            <p:nvPr/>
          </p:nvPicPr>
          <p:blipFill>
            <a:blip r:embed="rId3"/>
            <a:srcRect t="63034"/>
            <a:stretch/>
          </p:blipFill>
          <p:spPr>
            <a:xfrm>
              <a:off x="879381" y="4097787"/>
              <a:ext cx="3466263" cy="1010427"/>
            </a:xfrm>
            <a:prstGeom prst="rect">
              <a:avLst/>
            </a:prstGeom>
          </p:spPr>
        </p:pic>
        <p:sp>
          <p:nvSpPr>
            <p:cNvPr id="8" name="Oval 7">
              <a:extLst>
                <a:ext uri="{FF2B5EF4-FFF2-40B4-BE49-F238E27FC236}">
                  <a16:creationId xmlns:a16="http://schemas.microsoft.com/office/drawing/2014/main" id="{8535463E-DC46-F3AC-A56D-9A81D510AD3A}"/>
                </a:ext>
              </a:extLst>
            </p:cNvPr>
            <p:cNvSpPr/>
            <p:nvPr/>
          </p:nvSpPr>
          <p:spPr>
            <a:xfrm>
              <a:off x="770365" y="3965677"/>
              <a:ext cx="3575279" cy="551862"/>
            </a:xfrm>
            <a:custGeom>
              <a:avLst/>
              <a:gdLst>
                <a:gd name="csX0" fmla="*/ 0 w 3575279"/>
                <a:gd name="csY0" fmla="*/ 275931 h 551862"/>
                <a:gd name="csX1" fmla="*/ 1787640 w 3575279"/>
                <a:gd name="csY1" fmla="*/ 0 h 551862"/>
                <a:gd name="csX2" fmla="*/ 3575280 w 3575279"/>
                <a:gd name="csY2" fmla="*/ 275931 h 551862"/>
                <a:gd name="csX3" fmla="*/ 1787640 w 3575279"/>
                <a:gd name="csY3" fmla="*/ 551862 h 551862"/>
                <a:gd name="csX4" fmla="*/ 0 w 3575279"/>
                <a:gd name="csY4" fmla="*/ 275931 h 551862"/>
              </a:gdLst>
              <a:ahLst/>
              <a:cxnLst>
                <a:cxn ang="0">
                  <a:pos x="csX0" y="csY0"/>
                </a:cxn>
                <a:cxn ang="0">
                  <a:pos x="csX1" y="csY1"/>
                </a:cxn>
                <a:cxn ang="0">
                  <a:pos x="csX2" y="csY2"/>
                </a:cxn>
                <a:cxn ang="0">
                  <a:pos x="csX3" y="csY3"/>
                </a:cxn>
                <a:cxn ang="0">
                  <a:pos x="csX4" y="csY4"/>
                </a:cxn>
              </a:cxnLst>
              <a:rect l="l" t="t" r="r" b="b"/>
              <a:pathLst>
                <a:path w="3575279" h="551862" extrusionOk="0">
                  <a:moveTo>
                    <a:pt x="0" y="275931"/>
                  </a:moveTo>
                  <a:cubicBezTo>
                    <a:pt x="-7191" y="167056"/>
                    <a:pt x="802318" y="86966"/>
                    <a:pt x="1787640" y="0"/>
                  </a:cubicBezTo>
                  <a:cubicBezTo>
                    <a:pt x="2780994" y="-3214"/>
                    <a:pt x="3580531" y="120972"/>
                    <a:pt x="3575280" y="275931"/>
                  </a:cubicBezTo>
                  <a:cubicBezTo>
                    <a:pt x="3694362" y="401515"/>
                    <a:pt x="2771527" y="629214"/>
                    <a:pt x="1787640" y="551862"/>
                  </a:cubicBezTo>
                  <a:cubicBezTo>
                    <a:pt x="801519" y="553708"/>
                    <a:pt x="-4985" y="423175"/>
                    <a:pt x="0" y="275931"/>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Title 1">
            <a:extLst>
              <a:ext uri="{FF2B5EF4-FFF2-40B4-BE49-F238E27FC236}">
                <a16:creationId xmlns:a16="http://schemas.microsoft.com/office/drawing/2014/main" id="{8009A993-F7FE-4AF2-E377-5DE1F7DC5F4E}"/>
              </a:ext>
            </a:extLst>
          </p:cNvPr>
          <p:cNvSpPr txBox="1">
            <a:spLocks/>
          </p:cNvSpPr>
          <p:nvPr/>
        </p:nvSpPr>
        <p:spPr>
          <a:xfrm>
            <a:off x="595078" y="748328"/>
            <a:ext cx="5098160" cy="1469883"/>
          </a:xfrm>
          <a:prstGeom prst="rect">
            <a:avLst/>
          </a:prstGeom>
        </p:spPr>
        <p:txBody>
          <a:bodyPr vert="horz" lIns="91440" tIns="45720" rIns="91440" bIns="45720" rtlCol="0" anchor="ctr">
            <a:normAutofit fontScale="97500"/>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pool server</a:t>
            </a:r>
            <a:br>
              <a:rPr lang="en-GB" sz="4400" dirty="0">
                <a:latin typeface="Castellar" panose="020A0402060406010301" pitchFamily="18" charset="0"/>
              </a:rPr>
            </a:br>
            <a:r>
              <a:rPr lang="en-GB" sz="4400" dirty="0">
                <a:latin typeface="Castellar" panose="020A0402060406010301" pitchFamily="18" charset="0"/>
              </a:rPr>
              <a:t> cooling</a:t>
            </a:r>
          </a:p>
        </p:txBody>
      </p:sp>
      <p:sp>
        <p:nvSpPr>
          <p:cNvPr id="14" name="Title 1">
            <a:extLst>
              <a:ext uri="{FF2B5EF4-FFF2-40B4-BE49-F238E27FC236}">
                <a16:creationId xmlns:a16="http://schemas.microsoft.com/office/drawing/2014/main" id="{C47DDE6C-1196-5B0C-8611-F3888C69E639}"/>
              </a:ext>
            </a:extLst>
          </p:cNvPr>
          <p:cNvSpPr txBox="1">
            <a:spLocks/>
          </p:cNvSpPr>
          <p:nvPr/>
        </p:nvSpPr>
        <p:spPr>
          <a:xfrm>
            <a:off x="5782651" y="3476082"/>
            <a:ext cx="5475286" cy="10564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Only one player can buy and use the swimming pool server cooling</a:t>
            </a:r>
          </a:p>
        </p:txBody>
      </p:sp>
      <p:pic>
        <p:nvPicPr>
          <p:cNvPr id="3" name="Picture 2">
            <a:extLst>
              <a:ext uri="{FF2B5EF4-FFF2-40B4-BE49-F238E27FC236}">
                <a16:creationId xmlns:a16="http://schemas.microsoft.com/office/drawing/2014/main" id="{674A615C-7AA4-AC1C-7B69-B842D84D8104}"/>
              </a:ext>
            </a:extLst>
          </p:cNvPr>
          <p:cNvPicPr>
            <a:picLocks noChangeAspect="1"/>
          </p:cNvPicPr>
          <p:nvPr/>
        </p:nvPicPr>
        <p:blipFill>
          <a:blip r:embed="rId4"/>
          <a:stretch>
            <a:fillRect/>
          </a:stretch>
        </p:blipFill>
        <p:spPr>
          <a:xfrm>
            <a:off x="6498764" y="1412058"/>
            <a:ext cx="4274335" cy="1393514"/>
          </a:xfrm>
          <a:prstGeom prst="rect">
            <a:avLst/>
          </a:prstGeom>
        </p:spPr>
      </p:pic>
      <p:sp>
        <p:nvSpPr>
          <p:cNvPr id="15" name="Rectangle: Rounded Corners 14">
            <a:extLst>
              <a:ext uri="{FF2B5EF4-FFF2-40B4-BE49-F238E27FC236}">
                <a16:creationId xmlns:a16="http://schemas.microsoft.com/office/drawing/2014/main" id="{E02121B2-D3AD-4E8A-BCF8-AD6EE1E49F93}"/>
              </a:ext>
            </a:extLst>
          </p:cNvPr>
          <p:cNvSpPr/>
          <p:nvPr/>
        </p:nvSpPr>
        <p:spPr>
          <a:xfrm>
            <a:off x="6560813" y="1501006"/>
            <a:ext cx="1629134" cy="1304566"/>
          </a:xfrm>
          <a:custGeom>
            <a:avLst/>
            <a:gdLst>
              <a:gd name="csX0" fmla="*/ 0 w 1629134"/>
              <a:gd name="csY0" fmla="*/ 217432 h 1304566"/>
              <a:gd name="csX1" fmla="*/ 217432 w 1629134"/>
              <a:gd name="csY1" fmla="*/ 0 h 1304566"/>
              <a:gd name="csX2" fmla="*/ 814567 w 1629134"/>
              <a:gd name="csY2" fmla="*/ 0 h 1304566"/>
              <a:gd name="csX3" fmla="*/ 1411702 w 1629134"/>
              <a:gd name="csY3" fmla="*/ 0 h 1304566"/>
              <a:gd name="csX4" fmla="*/ 1629134 w 1629134"/>
              <a:gd name="csY4" fmla="*/ 217432 h 1304566"/>
              <a:gd name="csX5" fmla="*/ 1629134 w 1629134"/>
              <a:gd name="csY5" fmla="*/ 634889 h 1304566"/>
              <a:gd name="csX6" fmla="*/ 1629134 w 1629134"/>
              <a:gd name="csY6" fmla="*/ 1087134 h 1304566"/>
              <a:gd name="csX7" fmla="*/ 1411702 w 1629134"/>
              <a:gd name="csY7" fmla="*/ 1304566 h 1304566"/>
              <a:gd name="csX8" fmla="*/ 814567 w 1629134"/>
              <a:gd name="csY8" fmla="*/ 1304566 h 1304566"/>
              <a:gd name="csX9" fmla="*/ 217432 w 1629134"/>
              <a:gd name="csY9" fmla="*/ 1304566 h 1304566"/>
              <a:gd name="csX10" fmla="*/ 0 w 1629134"/>
              <a:gd name="csY10" fmla="*/ 1087134 h 1304566"/>
              <a:gd name="csX11" fmla="*/ 0 w 1629134"/>
              <a:gd name="csY11" fmla="*/ 669677 h 1304566"/>
              <a:gd name="csX12" fmla="*/ 0 w 1629134"/>
              <a:gd name="csY12" fmla="*/ 217432 h 130456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29134" h="1304566" extrusionOk="0">
                <a:moveTo>
                  <a:pt x="0" y="217432"/>
                </a:moveTo>
                <a:cubicBezTo>
                  <a:pt x="34098" y="92017"/>
                  <a:pt x="85941" y="-4115"/>
                  <a:pt x="217432" y="0"/>
                </a:cubicBezTo>
                <a:cubicBezTo>
                  <a:pt x="507100" y="-15337"/>
                  <a:pt x="525744" y="1767"/>
                  <a:pt x="814567" y="0"/>
                </a:cubicBezTo>
                <a:cubicBezTo>
                  <a:pt x="1103390" y="-1767"/>
                  <a:pt x="1200505" y="35773"/>
                  <a:pt x="1411702" y="0"/>
                </a:cubicBezTo>
                <a:cubicBezTo>
                  <a:pt x="1528346" y="-4509"/>
                  <a:pt x="1626499" y="79713"/>
                  <a:pt x="1629134" y="217432"/>
                </a:cubicBezTo>
                <a:cubicBezTo>
                  <a:pt x="1635713" y="303297"/>
                  <a:pt x="1617135" y="545802"/>
                  <a:pt x="1629134" y="634889"/>
                </a:cubicBezTo>
                <a:cubicBezTo>
                  <a:pt x="1641133" y="723976"/>
                  <a:pt x="1621315" y="869869"/>
                  <a:pt x="1629134" y="1087134"/>
                </a:cubicBezTo>
                <a:cubicBezTo>
                  <a:pt x="1619313" y="1198641"/>
                  <a:pt x="1526387" y="1310296"/>
                  <a:pt x="1411702" y="1304566"/>
                </a:cubicBezTo>
                <a:cubicBezTo>
                  <a:pt x="1214224" y="1318083"/>
                  <a:pt x="1087934" y="1278452"/>
                  <a:pt x="814567" y="1304566"/>
                </a:cubicBezTo>
                <a:cubicBezTo>
                  <a:pt x="541201" y="1330680"/>
                  <a:pt x="427225" y="1292713"/>
                  <a:pt x="217432" y="1304566"/>
                </a:cubicBezTo>
                <a:cubicBezTo>
                  <a:pt x="92838" y="1331930"/>
                  <a:pt x="448" y="1226516"/>
                  <a:pt x="0" y="1087134"/>
                </a:cubicBezTo>
                <a:cubicBezTo>
                  <a:pt x="-32684" y="939879"/>
                  <a:pt x="12727" y="802629"/>
                  <a:pt x="0" y="669677"/>
                </a:cubicBezTo>
                <a:cubicBezTo>
                  <a:pt x="-12727" y="536725"/>
                  <a:pt x="51923" y="341961"/>
                  <a:pt x="0" y="217432"/>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268F178F-B91C-593C-3849-CD8494114D45}"/>
              </a:ext>
            </a:extLst>
          </p:cNvPr>
          <p:cNvPicPr>
            <a:picLocks noChangeAspect="1"/>
          </p:cNvPicPr>
          <p:nvPr/>
        </p:nvPicPr>
        <p:blipFill>
          <a:blip r:embed="rId5"/>
          <a:stretch>
            <a:fillRect/>
          </a:stretch>
        </p:blipFill>
        <p:spPr>
          <a:xfrm>
            <a:off x="3878565" y="2411568"/>
            <a:ext cx="595517" cy="643543"/>
          </a:xfrm>
          <a:prstGeom prst="rect">
            <a:avLst/>
          </a:prstGeom>
        </p:spPr>
      </p:pic>
      <p:sp>
        <p:nvSpPr>
          <p:cNvPr id="17" name="Title 1">
            <a:extLst>
              <a:ext uri="{FF2B5EF4-FFF2-40B4-BE49-F238E27FC236}">
                <a16:creationId xmlns:a16="http://schemas.microsoft.com/office/drawing/2014/main" id="{67C3BB92-5993-6DD9-46DF-CBA6FE9D14AB}"/>
              </a:ext>
            </a:extLst>
          </p:cNvPr>
          <p:cNvSpPr txBox="1">
            <a:spLocks/>
          </p:cNvSpPr>
          <p:nvPr/>
        </p:nvSpPr>
        <p:spPr>
          <a:xfrm>
            <a:off x="2418483" y="2312665"/>
            <a:ext cx="1695792" cy="7916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3600" dirty="0">
                <a:latin typeface="Bookman Old Style" panose="02050604050505020204" pitchFamily="18" charset="0"/>
              </a:rPr>
              <a:t>10 x</a:t>
            </a:r>
          </a:p>
        </p:txBody>
      </p:sp>
      <p:sp>
        <p:nvSpPr>
          <p:cNvPr id="2" name="Title 1">
            <a:extLst>
              <a:ext uri="{FF2B5EF4-FFF2-40B4-BE49-F238E27FC236}">
                <a16:creationId xmlns:a16="http://schemas.microsoft.com/office/drawing/2014/main" id="{FC9BA015-DD3B-3CD0-BDEA-90610F2B2D97}"/>
              </a:ext>
            </a:extLst>
          </p:cNvPr>
          <p:cNvSpPr txBox="1">
            <a:spLocks/>
          </p:cNvSpPr>
          <p:nvPr/>
        </p:nvSpPr>
        <p:spPr>
          <a:xfrm>
            <a:off x="7504745" y="2144832"/>
            <a:ext cx="747251" cy="6607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solidFill>
                  <a:srgbClr val="7030A0"/>
                </a:solidFill>
                <a:latin typeface="Forte" panose="03060902040502070203" pitchFamily="66" charset="0"/>
              </a:rPr>
              <a:t>K</a:t>
            </a:r>
          </a:p>
        </p:txBody>
      </p:sp>
    </p:spTree>
    <p:extLst>
      <p:ext uri="{BB962C8B-B14F-4D97-AF65-F5344CB8AC3E}">
        <p14:creationId xmlns:p14="http://schemas.microsoft.com/office/powerpoint/2010/main" val="13397637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FEDC5-A0EC-E144-2910-D5E58D4475A9}"/>
            </a:ext>
          </a:extLst>
        </p:cNvPr>
        <p:cNvGrpSpPr/>
        <p:nvPr/>
      </p:nvGrpSpPr>
      <p:grpSpPr>
        <a:xfrm>
          <a:off x="0" y="0"/>
          <a:ext cx="0" cy="0"/>
          <a:chOff x="0" y="0"/>
          <a:chExt cx="0" cy="0"/>
        </a:xfrm>
      </p:grpSpPr>
      <p:pic>
        <p:nvPicPr>
          <p:cNvPr id="47" name="Picture 46">
            <a:extLst>
              <a:ext uri="{FF2B5EF4-FFF2-40B4-BE49-F238E27FC236}">
                <a16:creationId xmlns:a16="http://schemas.microsoft.com/office/drawing/2014/main" id="{C1FE30A9-232D-B809-192F-A5DD6059241A}"/>
              </a:ext>
            </a:extLst>
          </p:cNvPr>
          <p:cNvPicPr>
            <a:picLocks noChangeAspect="1"/>
          </p:cNvPicPr>
          <p:nvPr/>
        </p:nvPicPr>
        <p:blipFill>
          <a:blip r:embed="rId3"/>
          <a:stretch>
            <a:fillRect/>
          </a:stretch>
        </p:blipFill>
        <p:spPr>
          <a:xfrm>
            <a:off x="1016802" y="3840711"/>
            <a:ext cx="339158" cy="439675"/>
          </a:xfrm>
          <a:prstGeom prst="rect">
            <a:avLst/>
          </a:prstGeom>
        </p:spPr>
      </p:pic>
      <p:pic>
        <p:nvPicPr>
          <p:cNvPr id="62" name="Picture 61">
            <a:extLst>
              <a:ext uri="{FF2B5EF4-FFF2-40B4-BE49-F238E27FC236}">
                <a16:creationId xmlns:a16="http://schemas.microsoft.com/office/drawing/2014/main" id="{75F27B73-8A13-70A7-E1CB-E7FBD4A0DE5D}"/>
              </a:ext>
            </a:extLst>
          </p:cNvPr>
          <p:cNvPicPr>
            <a:picLocks noChangeAspect="1"/>
          </p:cNvPicPr>
          <p:nvPr/>
        </p:nvPicPr>
        <p:blipFill>
          <a:blip r:embed="rId3"/>
          <a:stretch>
            <a:fillRect/>
          </a:stretch>
        </p:blipFill>
        <p:spPr>
          <a:xfrm>
            <a:off x="1490286" y="3850956"/>
            <a:ext cx="339158" cy="439675"/>
          </a:xfrm>
          <a:prstGeom prst="rect">
            <a:avLst/>
          </a:prstGeom>
        </p:spPr>
      </p:pic>
      <p:pic>
        <p:nvPicPr>
          <p:cNvPr id="71" name="Picture 70">
            <a:extLst>
              <a:ext uri="{FF2B5EF4-FFF2-40B4-BE49-F238E27FC236}">
                <a16:creationId xmlns:a16="http://schemas.microsoft.com/office/drawing/2014/main" id="{119D8691-E324-C275-0C90-4D80F0CA4F6C}"/>
              </a:ext>
            </a:extLst>
          </p:cNvPr>
          <p:cNvPicPr>
            <a:picLocks noChangeAspect="1"/>
          </p:cNvPicPr>
          <p:nvPr/>
        </p:nvPicPr>
        <p:blipFill>
          <a:blip r:embed="rId3"/>
          <a:stretch>
            <a:fillRect/>
          </a:stretch>
        </p:blipFill>
        <p:spPr>
          <a:xfrm>
            <a:off x="1963770" y="3853521"/>
            <a:ext cx="339158" cy="439675"/>
          </a:xfrm>
          <a:prstGeom prst="rect">
            <a:avLst/>
          </a:prstGeom>
        </p:spPr>
      </p:pic>
      <p:pic>
        <p:nvPicPr>
          <p:cNvPr id="72" name="Picture 71">
            <a:extLst>
              <a:ext uri="{FF2B5EF4-FFF2-40B4-BE49-F238E27FC236}">
                <a16:creationId xmlns:a16="http://schemas.microsoft.com/office/drawing/2014/main" id="{225B6C1D-69C7-CBCE-BC5B-2D298963E444}"/>
              </a:ext>
            </a:extLst>
          </p:cNvPr>
          <p:cNvPicPr>
            <a:picLocks noChangeAspect="1"/>
          </p:cNvPicPr>
          <p:nvPr/>
        </p:nvPicPr>
        <p:blipFill>
          <a:blip r:embed="rId3"/>
          <a:stretch>
            <a:fillRect/>
          </a:stretch>
        </p:blipFill>
        <p:spPr>
          <a:xfrm>
            <a:off x="2441878" y="3863359"/>
            <a:ext cx="339158" cy="439675"/>
          </a:xfrm>
          <a:prstGeom prst="rect">
            <a:avLst/>
          </a:prstGeom>
        </p:spPr>
      </p:pic>
      <p:sp>
        <p:nvSpPr>
          <p:cNvPr id="11" name="Title 1">
            <a:extLst>
              <a:ext uri="{FF2B5EF4-FFF2-40B4-BE49-F238E27FC236}">
                <a16:creationId xmlns:a16="http://schemas.microsoft.com/office/drawing/2014/main" id="{8009A993-F7FE-4AF2-E377-5DE1F7DC5F4E}"/>
              </a:ext>
            </a:extLst>
          </p:cNvPr>
          <p:cNvSpPr txBox="1">
            <a:spLocks/>
          </p:cNvSpPr>
          <p:nvPr/>
        </p:nvSpPr>
        <p:spPr>
          <a:xfrm>
            <a:off x="595078" y="748328"/>
            <a:ext cx="5098160" cy="1469883"/>
          </a:xfrm>
          <a:prstGeom prst="rect">
            <a:avLst/>
          </a:prstGeom>
        </p:spPr>
        <p:txBody>
          <a:bodyPr vert="horz" lIns="91440" tIns="45720" rIns="91440" bIns="45720" rtlCol="0" anchor="ctr">
            <a:normAutofit fontScale="97500"/>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pool server</a:t>
            </a:r>
            <a:br>
              <a:rPr lang="en-GB" sz="4400" dirty="0">
                <a:latin typeface="Castellar" panose="020A0402060406010301" pitchFamily="18" charset="0"/>
              </a:rPr>
            </a:br>
            <a:r>
              <a:rPr lang="en-GB" sz="4400" dirty="0">
                <a:latin typeface="Castellar" panose="020A0402060406010301" pitchFamily="18" charset="0"/>
              </a:rPr>
              <a:t> cooling</a:t>
            </a:r>
          </a:p>
        </p:txBody>
      </p:sp>
      <p:sp>
        <p:nvSpPr>
          <p:cNvPr id="12" name="Title 1">
            <a:extLst>
              <a:ext uri="{FF2B5EF4-FFF2-40B4-BE49-F238E27FC236}">
                <a16:creationId xmlns:a16="http://schemas.microsoft.com/office/drawing/2014/main" id="{57EC5381-B959-7903-C65E-657009E6AD67}"/>
              </a:ext>
            </a:extLst>
          </p:cNvPr>
          <p:cNvSpPr txBox="1">
            <a:spLocks/>
          </p:cNvSpPr>
          <p:nvPr/>
        </p:nvSpPr>
        <p:spPr>
          <a:xfrm>
            <a:off x="5947647" y="3111252"/>
            <a:ext cx="5495398" cy="16364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Swimming pool server cooling uses the heat from the servers to heat water for the swimming pool.</a:t>
            </a:r>
          </a:p>
        </p:txBody>
      </p:sp>
      <p:pic>
        <p:nvPicPr>
          <p:cNvPr id="19" name="Picture 18">
            <a:extLst>
              <a:ext uri="{FF2B5EF4-FFF2-40B4-BE49-F238E27FC236}">
                <a16:creationId xmlns:a16="http://schemas.microsoft.com/office/drawing/2014/main" id="{19B3B4F7-8C5F-D594-8C64-0FD879CF802A}"/>
              </a:ext>
            </a:extLst>
          </p:cNvPr>
          <p:cNvPicPr>
            <a:picLocks noChangeAspect="1"/>
          </p:cNvPicPr>
          <p:nvPr/>
        </p:nvPicPr>
        <p:blipFill>
          <a:blip r:embed="rId4"/>
          <a:stretch>
            <a:fillRect/>
          </a:stretch>
        </p:blipFill>
        <p:spPr>
          <a:xfrm>
            <a:off x="4433065" y="2740631"/>
            <a:ext cx="493061" cy="680084"/>
          </a:xfrm>
          <a:prstGeom prst="rect">
            <a:avLst/>
          </a:prstGeom>
        </p:spPr>
      </p:pic>
      <p:sp>
        <p:nvSpPr>
          <p:cNvPr id="20" name="Title 1">
            <a:extLst>
              <a:ext uri="{FF2B5EF4-FFF2-40B4-BE49-F238E27FC236}">
                <a16:creationId xmlns:a16="http://schemas.microsoft.com/office/drawing/2014/main" id="{27502CF8-572B-9EE3-3275-E171F5A5710C}"/>
              </a:ext>
            </a:extLst>
          </p:cNvPr>
          <p:cNvSpPr txBox="1">
            <a:spLocks/>
          </p:cNvSpPr>
          <p:nvPr/>
        </p:nvSpPr>
        <p:spPr>
          <a:xfrm>
            <a:off x="3184013" y="2713482"/>
            <a:ext cx="1695792" cy="7916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3600" dirty="0">
                <a:latin typeface="Bookman Old Style" panose="02050604050505020204" pitchFamily="18" charset="0"/>
              </a:rPr>
              <a:t>8 x</a:t>
            </a:r>
          </a:p>
        </p:txBody>
      </p:sp>
      <p:pic>
        <p:nvPicPr>
          <p:cNvPr id="21" name="Picture 20">
            <a:extLst>
              <a:ext uri="{FF2B5EF4-FFF2-40B4-BE49-F238E27FC236}">
                <a16:creationId xmlns:a16="http://schemas.microsoft.com/office/drawing/2014/main" id="{64AC90C8-8C2F-674D-8B75-F0C20A6E2D8B}"/>
              </a:ext>
            </a:extLst>
          </p:cNvPr>
          <p:cNvPicPr>
            <a:picLocks noChangeAspect="1"/>
          </p:cNvPicPr>
          <p:nvPr/>
        </p:nvPicPr>
        <p:blipFill>
          <a:blip r:embed="rId3"/>
          <a:stretch>
            <a:fillRect/>
          </a:stretch>
        </p:blipFill>
        <p:spPr>
          <a:xfrm>
            <a:off x="2915362" y="3861402"/>
            <a:ext cx="339158" cy="439675"/>
          </a:xfrm>
          <a:prstGeom prst="rect">
            <a:avLst/>
          </a:prstGeom>
        </p:spPr>
      </p:pic>
      <p:pic>
        <p:nvPicPr>
          <p:cNvPr id="22" name="Picture 21">
            <a:extLst>
              <a:ext uri="{FF2B5EF4-FFF2-40B4-BE49-F238E27FC236}">
                <a16:creationId xmlns:a16="http://schemas.microsoft.com/office/drawing/2014/main" id="{B4D81DFB-35FE-99D7-A75F-C9BEB32F8B66}"/>
              </a:ext>
            </a:extLst>
          </p:cNvPr>
          <p:cNvPicPr>
            <a:picLocks noChangeAspect="1"/>
          </p:cNvPicPr>
          <p:nvPr/>
        </p:nvPicPr>
        <p:blipFill>
          <a:blip r:embed="rId3"/>
          <a:stretch>
            <a:fillRect/>
          </a:stretch>
        </p:blipFill>
        <p:spPr>
          <a:xfrm>
            <a:off x="3388846" y="3871647"/>
            <a:ext cx="339158" cy="439675"/>
          </a:xfrm>
          <a:prstGeom prst="rect">
            <a:avLst/>
          </a:prstGeom>
        </p:spPr>
      </p:pic>
      <p:pic>
        <p:nvPicPr>
          <p:cNvPr id="23" name="Picture 22">
            <a:extLst>
              <a:ext uri="{FF2B5EF4-FFF2-40B4-BE49-F238E27FC236}">
                <a16:creationId xmlns:a16="http://schemas.microsoft.com/office/drawing/2014/main" id="{BF5FBD65-BEE7-8A7E-152C-F537C51C1633}"/>
              </a:ext>
            </a:extLst>
          </p:cNvPr>
          <p:cNvPicPr>
            <a:picLocks noChangeAspect="1"/>
          </p:cNvPicPr>
          <p:nvPr/>
        </p:nvPicPr>
        <p:blipFill>
          <a:blip r:embed="rId3"/>
          <a:stretch>
            <a:fillRect/>
          </a:stretch>
        </p:blipFill>
        <p:spPr>
          <a:xfrm>
            <a:off x="3862330" y="3874212"/>
            <a:ext cx="339158" cy="439675"/>
          </a:xfrm>
          <a:prstGeom prst="rect">
            <a:avLst/>
          </a:prstGeom>
        </p:spPr>
      </p:pic>
      <p:pic>
        <p:nvPicPr>
          <p:cNvPr id="24" name="Picture 23">
            <a:extLst>
              <a:ext uri="{FF2B5EF4-FFF2-40B4-BE49-F238E27FC236}">
                <a16:creationId xmlns:a16="http://schemas.microsoft.com/office/drawing/2014/main" id="{2BC3F2DE-EABC-774F-DFEA-693722A3D7B1}"/>
              </a:ext>
            </a:extLst>
          </p:cNvPr>
          <p:cNvPicPr>
            <a:picLocks noChangeAspect="1"/>
          </p:cNvPicPr>
          <p:nvPr/>
        </p:nvPicPr>
        <p:blipFill>
          <a:blip r:embed="rId3"/>
          <a:stretch>
            <a:fillRect/>
          </a:stretch>
        </p:blipFill>
        <p:spPr>
          <a:xfrm>
            <a:off x="4340438" y="3884050"/>
            <a:ext cx="339158" cy="439675"/>
          </a:xfrm>
          <a:prstGeom prst="rect">
            <a:avLst/>
          </a:prstGeom>
        </p:spPr>
      </p:pic>
      <p:pic>
        <p:nvPicPr>
          <p:cNvPr id="25" name="Picture 24">
            <a:extLst>
              <a:ext uri="{FF2B5EF4-FFF2-40B4-BE49-F238E27FC236}">
                <a16:creationId xmlns:a16="http://schemas.microsoft.com/office/drawing/2014/main" id="{507D1411-0122-EF0A-87A1-0B907BCBAD2B}"/>
              </a:ext>
            </a:extLst>
          </p:cNvPr>
          <p:cNvPicPr>
            <a:picLocks noChangeAspect="1"/>
          </p:cNvPicPr>
          <p:nvPr/>
        </p:nvPicPr>
        <p:blipFill>
          <a:blip r:embed="rId3"/>
          <a:stretch>
            <a:fillRect/>
          </a:stretch>
        </p:blipFill>
        <p:spPr>
          <a:xfrm>
            <a:off x="4813922" y="3874313"/>
            <a:ext cx="339158" cy="439675"/>
          </a:xfrm>
          <a:prstGeom prst="rect">
            <a:avLst/>
          </a:prstGeom>
        </p:spPr>
      </p:pic>
      <p:pic>
        <p:nvPicPr>
          <p:cNvPr id="26" name="Picture 25">
            <a:extLst>
              <a:ext uri="{FF2B5EF4-FFF2-40B4-BE49-F238E27FC236}">
                <a16:creationId xmlns:a16="http://schemas.microsoft.com/office/drawing/2014/main" id="{478DC2F4-C1D2-8D42-F6ED-EBA53F8D361C}"/>
              </a:ext>
            </a:extLst>
          </p:cNvPr>
          <p:cNvPicPr>
            <a:picLocks noChangeAspect="1"/>
          </p:cNvPicPr>
          <p:nvPr/>
        </p:nvPicPr>
        <p:blipFill>
          <a:blip r:embed="rId3"/>
          <a:stretch>
            <a:fillRect/>
          </a:stretch>
        </p:blipFill>
        <p:spPr>
          <a:xfrm>
            <a:off x="5292030" y="3884151"/>
            <a:ext cx="339158" cy="439675"/>
          </a:xfrm>
          <a:prstGeom prst="rect">
            <a:avLst/>
          </a:prstGeom>
        </p:spPr>
      </p:pic>
      <p:pic>
        <p:nvPicPr>
          <p:cNvPr id="28" name="Picture 27" descr="A black background with a black square&#10;&#10;Description automatically generated with medium confidence">
            <a:extLst>
              <a:ext uri="{FF2B5EF4-FFF2-40B4-BE49-F238E27FC236}">
                <a16:creationId xmlns:a16="http://schemas.microsoft.com/office/drawing/2014/main" id="{95278223-15FF-9805-A6E0-5B47193F6D58}"/>
              </a:ext>
            </a:extLst>
          </p:cNvPr>
          <p:cNvPicPr>
            <a:picLocks noChangeAspect="1"/>
          </p:cNvPicPr>
          <p:nvPr/>
        </p:nvPicPr>
        <p:blipFill>
          <a:blip r:embed="rId5"/>
          <a:srcRect l="19028" t="2879" r="19779" b="17297"/>
          <a:stretch/>
        </p:blipFill>
        <p:spPr>
          <a:xfrm>
            <a:off x="1968394" y="4424947"/>
            <a:ext cx="339158" cy="430668"/>
          </a:xfrm>
          <a:prstGeom prst="rect">
            <a:avLst/>
          </a:prstGeom>
        </p:spPr>
      </p:pic>
      <p:pic>
        <p:nvPicPr>
          <p:cNvPr id="29" name="Picture 28" descr="A black background with a black square&#10;&#10;Description automatically generated with medium confidence">
            <a:extLst>
              <a:ext uri="{FF2B5EF4-FFF2-40B4-BE49-F238E27FC236}">
                <a16:creationId xmlns:a16="http://schemas.microsoft.com/office/drawing/2014/main" id="{5554B164-AF57-C9C4-3903-17CC38027729}"/>
              </a:ext>
            </a:extLst>
          </p:cNvPr>
          <p:cNvPicPr>
            <a:picLocks noChangeAspect="1"/>
          </p:cNvPicPr>
          <p:nvPr/>
        </p:nvPicPr>
        <p:blipFill>
          <a:blip r:embed="rId5"/>
          <a:srcRect l="19028" t="2879" r="19779" b="17297"/>
          <a:stretch/>
        </p:blipFill>
        <p:spPr>
          <a:xfrm>
            <a:off x="2441878" y="4424947"/>
            <a:ext cx="339158" cy="430668"/>
          </a:xfrm>
          <a:prstGeom prst="rect">
            <a:avLst/>
          </a:prstGeom>
        </p:spPr>
      </p:pic>
      <p:pic>
        <p:nvPicPr>
          <p:cNvPr id="30" name="Picture 29" descr="A black background with a black square&#10;&#10;Description automatically generated with medium confidence">
            <a:extLst>
              <a:ext uri="{FF2B5EF4-FFF2-40B4-BE49-F238E27FC236}">
                <a16:creationId xmlns:a16="http://schemas.microsoft.com/office/drawing/2014/main" id="{F55E08FD-9B80-2DAE-386C-E4DFF0253AA7}"/>
              </a:ext>
            </a:extLst>
          </p:cNvPr>
          <p:cNvPicPr>
            <a:picLocks noChangeAspect="1"/>
          </p:cNvPicPr>
          <p:nvPr/>
        </p:nvPicPr>
        <p:blipFill>
          <a:blip r:embed="rId5"/>
          <a:srcRect l="19028" t="2879" r="19779" b="17297"/>
          <a:stretch/>
        </p:blipFill>
        <p:spPr>
          <a:xfrm>
            <a:off x="2915362" y="4416655"/>
            <a:ext cx="339158" cy="430668"/>
          </a:xfrm>
          <a:prstGeom prst="rect">
            <a:avLst/>
          </a:prstGeom>
        </p:spPr>
      </p:pic>
      <p:pic>
        <p:nvPicPr>
          <p:cNvPr id="31" name="Picture 30" descr="A black background with a black square&#10;&#10;Description automatically generated with medium confidence">
            <a:extLst>
              <a:ext uri="{FF2B5EF4-FFF2-40B4-BE49-F238E27FC236}">
                <a16:creationId xmlns:a16="http://schemas.microsoft.com/office/drawing/2014/main" id="{0260F603-F0B1-8E12-EAA6-15B0D7BCC266}"/>
              </a:ext>
            </a:extLst>
          </p:cNvPr>
          <p:cNvPicPr>
            <a:picLocks noChangeAspect="1"/>
          </p:cNvPicPr>
          <p:nvPr/>
        </p:nvPicPr>
        <p:blipFill>
          <a:blip r:embed="rId5"/>
          <a:srcRect l="19028" t="2879" r="19779" b="17297"/>
          <a:stretch/>
        </p:blipFill>
        <p:spPr>
          <a:xfrm>
            <a:off x="3388846" y="4416655"/>
            <a:ext cx="339158" cy="430668"/>
          </a:xfrm>
          <a:prstGeom prst="rect">
            <a:avLst/>
          </a:prstGeom>
        </p:spPr>
      </p:pic>
      <p:pic>
        <p:nvPicPr>
          <p:cNvPr id="32" name="Picture 31" descr="A black background with a black square&#10;&#10;Description automatically generated with medium confidence">
            <a:extLst>
              <a:ext uri="{FF2B5EF4-FFF2-40B4-BE49-F238E27FC236}">
                <a16:creationId xmlns:a16="http://schemas.microsoft.com/office/drawing/2014/main" id="{358B35B1-6273-F6F1-CF51-845F8B5B8E61}"/>
              </a:ext>
            </a:extLst>
          </p:cNvPr>
          <p:cNvPicPr>
            <a:picLocks noChangeAspect="1"/>
          </p:cNvPicPr>
          <p:nvPr/>
        </p:nvPicPr>
        <p:blipFill>
          <a:blip r:embed="rId5"/>
          <a:srcRect l="19028" t="2879" r="19779" b="17297"/>
          <a:stretch/>
        </p:blipFill>
        <p:spPr>
          <a:xfrm>
            <a:off x="3866954" y="4420801"/>
            <a:ext cx="339158" cy="430668"/>
          </a:xfrm>
          <a:prstGeom prst="rect">
            <a:avLst/>
          </a:prstGeom>
        </p:spPr>
      </p:pic>
      <p:pic>
        <p:nvPicPr>
          <p:cNvPr id="33" name="Picture 32" descr="A black background with a black square&#10;&#10;Description automatically generated with medium confidence">
            <a:extLst>
              <a:ext uri="{FF2B5EF4-FFF2-40B4-BE49-F238E27FC236}">
                <a16:creationId xmlns:a16="http://schemas.microsoft.com/office/drawing/2014/main" id="{9DA45CF3-2543-9D5B-1889-CD9AB292D54C}"/>
              </a:ext>
            </a:extLst>
          </p:cNvPr>
          <p:cNvPicPr>
            <a:picLocks noChangeAspect="1"/>
          </p:cNvPicPr>
          <p:nvPr/>
        </p:nvPicPr>
        <p:blipFill>
          <a:blip r:embed="rId5"/>
          <a:srcRect l="19028" t="2879" r="19779" b="17297"/>
          <a:stretch/>
        </p:blipFill>
        <p:spPr>
          <a:xfrm>
            <a:off x="4340438" y="4420801"/>
            <a:ext cx="339158" cy="430668"/>
          </a:xfrm>
          <a:prstGeom prst="rect">
            <a:avLst/>
          </a:prstGeom>
        </p:spPr>
      </p:pic>
      <p:pic>
        <p:nvPicPr>
          <p:cNvPr id="34" name="Picture 33" descr="A black background with a black square&#10;&#10;Description automatically generated with medium confidence">
            <a:extLst>
              <a:ext uri="{FF2B5EF4-FFF2-40B4-BE49-F238E27FC236}">
                <a16:creationId xmlns:a16="http://schemas.microsoft.com/office/drawing/2014/main" id="{510EA6D3-BA2F-1FED-76E9-D644596320F8}"/>
              </a:ext>
            </a:extLst>
          </p:cNvPr>
          <p:cNvPicPr>
            <a:picLocks noChangeAspect="1"/>
          </p:cNvPicPr>
          <p:nvPr/>
        </p:nvPicPr>
        <p:blipFill>
          <a:blip r:embed="rId5"/>
          <a:srcRect l="19028" t="2879" r="19779" b="17297"/>
          <a:stretch/>
        </p:blipFill>
        <p:spPr>
          <a:xfrm>
            <a:off x="4788707" y="4412315"/>
            <a:ext cx="339158" cy="430668"/>
          </a:xfrm>
          <a:prstGeom prst="rect">
            <a:avLst/>
          </a:prstGeom>
        </p:spPr>
      </p:pic>
      <p:pic>
        <p:nvPicPr>
          <p:cNvPr id="35" name="Picture 34" descr="A black background with a black square&#10;&#10;Description automatically generated with medium confidence">
            <a:extLst>
              <a:ext uri="{FF2B5EF4-FFF2-40B4-BE49-F238E27FC236}">
                <a16:creationId xmlns:a16="http://schemas.microsoft.com/office/drawing/2014/main" id="{1A409034-8DB3-FD5C-45E2-6B0445C776AF}"/>
              </a:ext>
            </a:extLst>
          </p:cNvPr>
          <p:cNvPicPr>
            <a:picLocks noChangeAspect="1"/>
          </p:cNvPicPr>
          <p:nvPr/>
        </p:nvPicPr>
        <p:blipFill>
          <a:blip r:embed="rId5"/>
          <a:srcRect l="19028" t="2879" r="19779" b="17297"/>
          <a:stretch/>
        </p:blipFill>
        <p:spPr>
          <a:xfrm>
            <a:off x="5262191" y="4412315"/>
            <a:ext cx="339158" cy="430668"/>
          </a:xfrm>
          <a:prstGeom prst="rect">
            <a:avLst/>
          </a:prstGeom>
        </p:spPr>
      </p:pic>
      <p:pic>
        <p:nvPicPr>
          <p:cNvPr id="36" name="Picture 35">
            <a:extLst>
              <a:ext uri="{FF2B5EF4-FFF2-40B4-BE49-F238E27FC236}">
                <a16:creationId xmlns:a16="http://schemas.microsoft.com/office/drawing/2014/main" id="{AE51AA72-C93C-3E4D-C26D-FE45113FF728}"/>
              </a:ext>
            </a:extLst>
          </p:cNvPr>
          <p:cNvPicPr>
            <a:picLocks noChangeAspect="1"/>
          </p:cNvPicPr>
          <p:nvPr/>
        </p:nvPicPr>
        <p:blipFill>
          <a:blip r:embed="rId3"/>
          <a:stretch>
            <a:fillRect/>
          </a:stretch>
        </p:blipFill>
        <p:spPr>
          <a:xfrm>
            <a:off x="1016802" y="4402070"/>
            <a:ext cx="339158" cy="439675"/>
          </a:xfrm>
          <a:prstGeom prst="rect">
            <a:avLst/>
          </a:prstGeom>
        </p:spPr>
      </p:pic>
      <p:pic>
        <p:nvPicPr>
          <p:cNvPr id="37" name="Picture 36">
            <a:extLst>
              <a:ext uri="{FF2B5EF4-FFF2-40B4-BE49-F238E27FC236}">
                <a16:creationId xmlns:a16="http://schemas.microsoft.com/office/drawing/2014/main" id="{F99A8D0A-7440-DEF5-2A0B-6DC6B3D27E37}"/>
              </a:ext>
            </a:extLst>
          </p:cNvPr>
          <p:cNvPicPr>
            <a:picLocks noChangeAspect="1"/>
          </p:cNvPicPr>
          <p:nvPr/>
        </p:nvPicPr>
        <p:blipFill>
          <a:blip r:embed="rId3"/>
          <a:stretch>
            <a:fillRect/>
          </a:stretch>
        </p:blipFill>
        <p:spPr>
          <a:xfrm>
            <a:off x="1490286" y="4412315"/>
            <a:ext cx="339158" cy="439675"/>
          </a:xfrm>
          <a:prstGeom prst="rect">
            <a:avLst/>
          </a:prstGeom>
        </p:spPr>
      </p:pic>
      <p:pic>
        <p:nvPicPr>
          <p:cNvPr id="39" name="Picture 38">
            <a:extLst>
              <a:ext uri="{FF2B5EF4-FFF2-40B4-BE49-F238E27FC236}">
                <a16:creationId xmlns:a16="http://schemas.microsoft.com/office/drawing/2014/main" id="{E622AC2D-7D3D-A9ED-7357-231DA5F7AD04}"/>
              </a:ext>
            </a:extLst>
          </p:cNvPr>
          <p:cNvPicPr>
            <a:picLocks noChangeAspect="1"/>
          </p:cNvPicPr>
          <p:nvPr/>
        </p:nvPicPr>
        <p:blipFill>
          <a:blip r:embed="rId6"/>
          <a:stretch>
            <a:fillRect/>
          </a:stretch>
        </p:blipFill>
        <p:spPr>
          <a:xfrm>
            <a:off x="907221" y="3335224"/>
            <a:ext cx="2357274" cy="361567"/>
          </a:xfrm>
          <a:prstGeom prst="rect">
            <a:avLst/>
          </a:prstGeom>
        </p:spPr>
      </p:pic>
      <p:cxnSp>
        <p:nvCxnSpPr>
          <p:cNvPr id="41" name="Straight Connector 40">
            <a:extLst>
              <a:ext uri="{FF2B5EF4-FFF2-40B4-BE49-F238E27FC236}">
                <a16:creationId xmlns:a16="http://schemas.microsoft.com/office/drawing/2014/main" id="{423034D6-47F7-553D-9E21-5DF76C7E5A0E}"/>
              </a:ext>
            </a:extLst>
          </p:cNvPr>
          <p:cNvCxnSpPr>
            <a:cxnSpLocks/>
          </p:cNvCxnSpPr>
          <p:nvPr/>
        </p:nvCxnSpPr>
        <p:spPr>
          <a:xfrm>
            <a:off x="1016802" y="3921484"/>
            <a:ext cx="3705465" cy="343744"/>
          </a:xfrm>
          <a:prstGeom prst="line">
            <a:avLst/>
          </a:prstGeom>
          <a:ln w="7620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32AB648-79A6-FED3-33A4-495F627EF2A5}"/>
              </a:ext>
            </a:extLst>
          </p:cNvPr>
          <p:cNvCxnSpPr>
            <a:cxnSpLocks/>
          </p:cNvCxnSpPr>
          <p:nvPr/>
        </p:nvCxnSpPr>
        <p:spPr>
          <a:xfrm flipH="1">
            <a:off x="988339" y="3898921"/>
            <a:ext cx="3705465" cy="343744"/>
          </a:xfrm>
          <a:prstGeom prst="line">
            <a:avLst/>
          </a:prstGeom>
          <a:ln w="76200" cap="rnd">
            <a:solidFill>
              <a:srgbClr val="7030A0"/>
            </a:solidFill>
          </a:ln>
        </p:spPr>
        <p:style>
          <a:lnRef idx="1">
            <a:schemeClr val="accent1"/>
          </a:lnRef>
          <a:fillRef idx="0">
            <a:schemeClr val="accent1"/>
          </a:fillRef>
          <a:effectRef idx="0">
            <a:schemeClr val="accent1"/>
          </a:effectRef>
          <a:fontRef idx="minor">
            <a:schemeClr val="tx1"/>
          </a:fontRef>
        </p:style>
      </p:cxnSp>
      <p:pic>
        <p:nvPicPr>
          <p:cNvPr id="83" name="Picture 82">
            <a:extLst>
              <a:ext uri="{FF2B5EF4-FFF2-40B4-BE49-F238E27FC236}">
                <a16:creationId xmlns:a16="http://schemas.microsoft.com/office/drawing/2014/main" id="{6DEE36ED-F1E6-D390-88FE-17A100E7D4DD}"/>
              </a:ext>
            </a:extLst>
          </p:cNvPr>
          <p:cNvPicPr>
            <a:picLocks noChangeAspect="1"/>
          </p:cNvPicPr>
          <p:nvPr/>
        </p:nvPicPr>
        <p:blipFill>
          <a:blip r:embed="rId7"/>
          <a:stretch>
            <a:fillRect/>
          </a:stretch>
        </p:blipFill>
        <p:spPr>
          <a:xfrm>
            <a:off x="6498764" y="1412058"/>
            <a:ext cx="4274335" cy="1393514"/>
          </a:xfrm>
          <a:prstGeom prst="rect">
            <a:avLst/>
          </a:prstGeom>
        </p:spPr>
      </p:pic>
      <p:sp>
        <p:nvSpPr>
          <p:cNvPr id="84" name="Rectangle: Rounded Corners 83">
            <a:extLst>
              <a:ext uri="{FF2B5EF4-FFF2-40B4-BE49-F238E27FC236}">
                <a16:creationId xmlns:a16="http://schemas.microsoft.com/office/drawing/2014/main" id="{3796EE61-CF52-0F99-D58B-AC087ECF6540}"/>
              </a:ext>
            </a:extLst>
          </p:cNvPr>
          <p:cNvSpPr/>
          <p:nvPr/>
        </p:nvSpPr>
        <p:spPr>
          <a:xfrm>
            <a:off x="6560813" y="1501006"/>
            <a:ext cx="1629134" cy="1304566"/>
          </a:xfrm>
          <a:custGeom>
            <a:avLst/>
            <a:gdLst>
              <a:gd name="csX0" fmla="*/ 0 w 1629134"/>
              <a:gd name="csY0" fmla="*/ 217432 h 1304566"/>
              <a:gd name="csX1" fmla="*/ 217432 w 1629134"/>
              <a:gd name="csY1" fmla="*/ 0 h 1304566"/>
              <a:gd name="csX2" fmla="*/ 814567 w 1629134"/>
              <a:gd name="csY2" fmla="*/ 0 h 1304566"/>
              <a:gd name="csX3" fmla="*/ 1411702 w 1629134"/>
              <a:gd name="csY3" fmla="*/ 0 h 1304566"/>
              <a:gd name="csX4" fmla="*/ 1629134 w 1629134"/>
              <a:gd name="csY4" fmla="*/ 217432 h 1304566"/>
              <a:gd name="csX5" fmla="*/ 1629134 w 1629134"/>
              <a:gd name="csY5" fmla="*/ 634889 h 1304566"/>
              <a:gd name="csX6" fmla="*/ 1629134 w 1629134"/>
              <a:gd name="csY6" fmla="*/ 1087134 h 1304566"/>
              <a:gd name="csX7" fmla="*/ 1411702 w 1629134"/>
              <a:gd name="csY7" fmla="*/ 1304566 h 1304566"/>
              <a:gd name="csX8" fmla="*/ 814567 w 1629134"/>
              <a:gd name="csY8" fmla="*/ 1304566 h 1304566"/>
              <a:gd name="csX9" fmla="*/ 217432 w 1629134"/>
              <a:gd name="csY9" fmla="*/ 1304566 h 1304566"/>
              <a:gd name="csX10" fmla="*/ 0 w 1629134"/>
              <a:gd name="csY10" fmla="*/ 1087134 h 1304566"/>
              <a:gd name="csX11" fmla="*/ 0 w 1629134"/>
              <a:gd name="csY11" fmla="*/ 669677 h 1304566"/>
              <a:gd name="csX12" fmla="*/ 0 w 1629134"/>
              <a:gd name="csY12" fmla="*/ 217432 h 130456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29134" h="1304566" extrusionOk="0">
                <a:moveTo>
                  <a:pt x="0" y="217432"/>
                </a:moveTo>
                <a:cubicBezTo>
                  <a:pt x="34098" y="92017"/>
                  <a:pt x="85941" y="-4115"/>
                  <a:pt x="217432" y="0"/>
                </a:cubicBezTo>
                <a:cubicBezTo>
                  <a:pt x="507100" y="-15337"/>
                  <a:pt x="525744" y="1767"/>
                  <a:pt x="814567" y="0"/>
                </a:cubicBezTo>
                <a:cubicBezTo>
                  <a:pt x="1103390" y="-1767"/>
                  <a:pt x="1200505" y="35773"/>
                  <a:pt x="1411702" y="0"/>
                </a:cubicBezTo>
                <a:cubicBezTo>
                  <a:pt x="1528346" y="-4509"/>
                  <a:pt x="1626499" y="79713"/>
                  <a:pt x="1629134" y="217432"/>
                </a:cubicBezTo>
                <a:cubicBezTo>
                  <a:pt x="1635713" y="303297"/>
                  <a:pt x="1617135" y="545802"/>
                  <a:pt x="1629134" y="634889"/>
                </a:cubicBezTo>
                <a:cubicBezTo>
                  <a:pt x="1641133" y="723976"/>
                  <a:pt x="1621315" y="869869"/>
                  <a:pt x="1629134" y="1087134"/>
                </a:cubicBezTo>
                <a:cubicBezTo>
                  <a:pt x="1619313" y="1198641"/>
                  <a:pt x="1526387" y="1310296"/>
                  <a:pt x="1411702" y="1304566"/>
                </a:cubicBezTo>
                <a:cubicBezTo>
                  <a:pt x="1214224" y="1318083"/>
                  <a:pt x="1087934" y="1278452"/>
                  <a:pt x="814567" y="1304566"/>
                </a:cubicBezTo>
                <a:cubicBezTo>
                  <a:pt x="541201" y="1330680"/>
                  <a:pt x="427225" y="1292713"/>
                  <a:pt x="217432" y="1304566"/>
                </a:cubicBezTo>
                <a:cubicBezTo>
                  <a:pt x="92838" y="1331930"/>
                  <a:pt x="448" y="1226516"/>
                  <a:pt x="0" y="1087134"/>
                </a:cubicBezTo>
                <a:cubicBezTo>
                  <a:pt x="-32684" y="939879"/>
                  <a:pt x="12727" y="802629"/>
                  <a:pt x="0" y="669677"/>
                </a:cubicBezTo>
                <a:cubicBezTo>
                  <a:pt x="-12727" y="536725"/>
                  <a:pt x="51923" y="341961"/>
                  <a:pt x="0" y="217432"/>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22339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F87BC-D045-81B1-2C6F-E61082F06CC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CBB03CD-6D02-A9CA-5A7C-479108AF7B5C}"/>
              </a:ext>
            </a:extLst>
          </p:cNvPr>
          <p:cNvSpPr txBox="1">
            <a:spLocks/>
          </p:cNvSpPr>
          <p:nvPr/>
        </p:nvSpPr>
        <p:spPr>
          <a:xfrm>
            <a:off x="1885335" y="760331"/>
            <a:ext cx="8421329" cy="1030439"/>
          </a:xfrm>
          <a:prstGeom prst="rect">
            <a:avLst/>
          </a:prstGeom>
        </p:spPr>
        <p:txBody>
          <a:bodyPr vert="horz" lIns="91440" tIns="45720" rIns="91440" bIns="45720" rtlCol="0" anchor="ctr">
            <a:normAutofit fontScale="97500"/>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ea typeface="Cascadia Mono SemiLight" panose="020B0609020000020004" pitchFamily="49" charset="0"/>
                <a:cs typeface="Cascadia Mono SemiLight" panose="020B0609020000020004" pitchFamily="49" charset="0"/>
              </a:rPr>
              <a:t>Undersea Data Centre</a:t>
            </a:r>
          </a:p>
        </p:txBody>
      </p:sp>
      <p:sp>
        <p:nvSpPr>
          <p:cNvPr id="9" name="Title 1">
            <a:extLst>
              <a:ext uri="{FF2B5EF4-FFF2-40B4-BE49-F238E27FC236}">
                <a16:creationId xmlns:a16="http://schemas.microsoft.com/office/drawing/2014/main" id="{AF9F30A4-25AD-AB40-589B-8A356251A681}"/>
              </a:ext>
            </a:extLst>
          </p:cNvPr>
          <p:cNvSpPr txBox="1">
            <a:spLocks/>
          </p:cNvSpPr>
          <p:nvPr/>
        </p:nvSpPr>
        <p:spPr>
          <a:xfrm>
            <a:off x="6292447" y="4036477"/>
            <a:ext cx="4778677" cy="10304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Only one player can buy and use the undersea data centre</a:t>
            </a:r>
          </a:p>
        </p:txBody>
      </p:sp>
      <p:pic>
        <p:nvPicPr>
          <p:cNvPr id="4" name="Picture 3">
            <a:extLst>
              <a:ext uri="{FF2B5EF4-FFF2-40B4-BE49-F238E27FC236}">
                <a16:creationId xmlns:a16="http://schemas.microsoft.com/office/drawing/2014/main" id="{515853CE-8552-E924-E1BF-5CF83A1E1374}"/>
              </a:ext>
            </a:extLst>
          </p:cNvPr>
          <p:cNvPicPr>
            <a:picLocks noChangeAspect="1"/>
          </p:cNvPicPr>
          <p:nvPr/>
        </p:nvPicPr>
        <p:blipFill>
          <a:blip r:embed="rId3"/>
          <a:stretch>
            <a:fillRect/>
          </a:stretch>
        </p:blipFill>
        <p:spPr>
          <a:xfrm>
            <a:off x="6307852" y="1972609"/>
            <a:ext cx="4729186" cy="1577720"/>
          </a:xfrm>
          <a:prstGeom prst="rect">
            <a:avLst/>
          </a:prstGeom>
        </p:spPr>
      </p:pic>
      <p:sp>
        <p:nvSpPr>
          <p:cNvPr id="5" name="Rectangle: Rounded Corners 4">
            <a:extLst>
              <a:ext uri="{FF2B5EF4-FFF2-40B4-BE49-F238E27FC236}">
                <a16:creationId xmlns:a16="http://schemas.microsoft.com/office/drawing/2014/main" id="{1F9B64BC-5589-EBFE-81BD-B906DD3FAC72}"/>
              </a:ext>
            </a:extLst>
          </p:cNvPr>
          <p:cNvSpPr/>
          <p:nvPr/>
        </p:nvSpPr>
        <p:spPr>
          <a:xfrm>
            <a:off x="6467732" y="2138599"/>
            <a:ext cx="2022749" cy="1253547"/>
          </a:xfrm>
          <a:custGeom>
            <a:avLst/>
            <a:gdLst>
              <a:gd name="csX0" fmla="*/ 0 w 2022749"/>
              <a:gd name="csY0" fmla="*/ 208929 h 1253547"/>
              <a:gd name="csX1" fmla="*/ 208929 w 2022749"/>
              <a:gd name="csY1" fmla="*/ 0 h 1253547"/>
              <a:gd name="csX2" fmla="*/ 743893 w 2022749"/>
              <a:gd name="csY2" fmla="*/ 0 h 1253547"/>
              <a:gd name="csX3" fmla="*/ 1230710 w 2022749"/>
              <a:gd name="csY3" fmla="*/ 0 h 1253547"/>
              <a:gd name="csX4" fmla="*/ 1813820 w 2022749"/>
              <a:gd name="csY4" fmla="*/ 0 h 1253547"/>
              <a:gd name="csX5" fmla="*/ 2022749 w 2022749"/>
              <a:gd name="csY5" fmla="*/ 208929 h 1253547"/>
              <a:gd name="csX6" fmla="*/ 2022749 w 2022749"/>
              <a:gd name="csY6" fmla="*/ 601703 h 1253547"/>
              <a:gd name="csX7" fmla="*/ 2022749 w 2022749"/>
              <a:gd name="csY7" fmla="*/ 1044618 h 1253547"/>
              <a:gd name="csX8" fmla="*/ 1813820 w 2022749"/>
              <a:gd name="csY8" fmla="*/ 1253547 h 1253547"/>
              <a:gd name="csX9" fmla="*/ 1310954 w 2022749"/>
              <a:gd name="csY9" fmla="*/ 1253547 h 1253547"/>
              <a:gd name="csX10" fmla="*/ 792039 w 2022749"/>
              <a:gd name="csY10" fmla="*/ 1253547 h 1253547"/>
              <a:gd name="csX11" fmla="*/ 208929 w 2022749"/>
              <a:gd name="csY11" fmla="*/ 1253547 h 1253547"/>
              <a:gd name="csX12" fmla="*/ 0 w 2022749"/>
              <a:gd name="csY12" fmla="*/ 1044618 h 1253547"/>
              <a:gd name="csX13" fmla="*/ 0 w 2022749"/>
              <a:gd name="csY13" fmla="*/ 635130 h 1253547"/>
              <a:gd name="csX14" fmla="*/ 0 w 2022749"/>
              <a:gd name="csY14" fmla="*/ 208929 h 12535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022749" h="1253547" extrusionOk="0">
                <a:moveTo>
                  <a:pt x="0" y="208929"/>
                </a:moveTo>
                <a:cubicBezTo>
                  <a:pt x="21594" y="90165"/>
                  <a:pt x="61154" y="-11682"/>
                  <a:pt x="208929" y="0"/>
                </a:cubicBezTo>
                <a:cubicBezTo>
                  <a:pt x="467590" y="-32538"/>
                  <a:pt x="554959" y="15611"/>
                  <a:pt x="743893" y="0"/>
                </a:cubicBezTo>
                <a:cubicBezTo>
                  <a:pt x="932827" y="-15611"/>
                  <a:pt x="1090843" y="11766"/>
                  <a:pt x="1230710" y="0"/>
                </a:cubicBezTo>
                <a:cubicBezTo>
                  <a:pt x="1370577" y="-11766"/>
                  <a:pt x="1665464" y="32716"/>
                  <a:pt x="1813820" y="0"/>
                </a:cubicBezTo>
                <a:cubicBezTo>
                  <a:pt x="1962132" y="-6700"/>
                  <a:pt x="2014301" y="93614"/>
                  <a:pt x="2022749" y="208929"/>
                </a:cubicBezTo>
                <a:cubicBezTo>
                  <a:pt x="2036875" y="292052"/>
                  <a:pt x="2018014" y="459213"/>
                  <a:pt x="2022749" y="601703"/>
                </a:cubicBezTo>
                <a:cubicBezTo>
                  <a:pt x="2027484" y="744193"/>
                  <a:pt x="2001148" y="865066"/>
                  <a:pt x="2022749" y="1044618"/>
                </a:cubicBezTo>
                <a:cubicBezTo>
                  <a:pt x="1990344" y="1162110"/>
                  <a:pt x="1936841" y="1233829"/>
                  <a:pt x="1813820" y="1253547"/>
                </a:cubicBezTo>
                <a:cubicBezTo>
                  <a:pt x="1638376" y="1264317"/>
                  <a:pt x="1465287" y="1253508"/>
                  <a:pt x="1310954" y="1253547"/>
                </a:cubicBezTo>
                <a:cubicBezTo>
                  <a:pt x="1156621" y="1253586"/>
                  <a:pt x="940906" y="1213264"/>
                  <a:pt x="792039" y="1253547"/>
                </a:cubicBezTo>
                <a:cubicBezTo>
                  <a:pt x="643172" y="1293830"/>
                  <a:pt x="364467" y="1188962"/>
                  <a:pt x="208929" y="1253547"/>
                </a:cubicBezTo>
                <a:cubicBezTo>
                  <a:pt x="90527" y="1255434"/>
                  <a:pt x="9370" y="1141886"/>
                  <a:pt x="0" y="1044618"/>
                </a:cubicBezTo>
                <a:cubicBezTo>
                  <a:pt x="-27018" y="887067"/>
                  <a:pt x="1148" y="747297"/>
                  <a:pt x="0" y="635130"/>
                </a:cubicBezTo>
                <a:cubicBezTo>
                  <a:pt x="-1148" y="522963"/>
                  <a:pt x="40797" y="294178"/>
                  <a:pt x="0" y="208929"/>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Title 1">
            <a:extLst>
              <a:ext uri="{FF2B5EF4-FFF2-40B4-BE49-F238E27FC236}">
                <a16:creationId xmlns:a16="http://schemas.microsoft.com/office/drawing/2014/main" id="{54DE048C-413F-D2A5-5CC5-82DC79CF8956}"/>
              </a:ext>
            </a:extLst>
          </p:cNvPr>
          <p:cNvSpPr txBox="1">
            <a:spLocks/>
          </p:cNvSpPr>
          <p:nvPr/>
        </p:nvSpPr>
        <p:spPr>
          <a:xfrm>
            <a:off x="7816774" y="2761469"/>
            <a:ext cx="747251" cy="6607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solidFill>
                  <a:srgbClr val="7030A0"/>
                </a:solidFill>
                <a:latin typeface="Forte" panose="03060902040502070203" pitchFamily="66" charset="0"/>
              </a:rPr>
              <a:t>K</a:t>
            </a:r>
          </a:p>
        </p:txBody>
      </p:sp>
      <p:grpSp>
        <p:nvGrpSpPr>
          <p:cNvPr id="11" name="Group 10">
            <a:extLst>
              <a:ext uri="{FF2B5EF4-FFF2-40B4-BE49-F238E27FC236}">
                <a16:creationId xmlns:a16="http://schemas.microsoft.com/office/drawing/2014/main" id="{D256FEE5-C715-640F-DB70-91CC1ADB8A6D}"/>
              </a:ext>
            </a:extLst>
          </p:cNvPr>
          <p:cNvGrpSpPr/>
          <p:nvPr/>
        </p:nvGrpSpPr>
        <p:grpSpPr>
          <a:xfrm>
            <a:off x="1249704" y="2399938"/>
            <a:ext cx="4091164" cy="2666978"/>
            <a:chOff x="770365" y="2708820"/>
            <a:chExt cx="3575279" cy="2399394"/>
          </a:xfrm>
        </p:grpSpPr>
        <p:pic>
          <p:nvPicPr>
            <p:cNvPr id="12" name="Picture 11">
              <a:extLst>
                <a:ext uri="{FF2B5EF4-FFF2-40B4-BE49-F238E27FC236}">
                  <a16:creationId xmlns:a16="http://schemas.microsoft.com/office/drawing/2014/main" id="{316A447A-1BEE-715E-B42F-9A710F697A23}"/>
                </a:ext>
              </a:extLst>
            </p:cNvPr>
            <p:cNvPicPr>
              <a:picLocks noChangeAspect="1"/>
            </p:cNvPicPr>
            <p:nvPr/>
          </p:nvPicPr>
          <p:blipFill>
            <a:blip r:embed="rId4"/>
            <a:srcRect b="49435"/>
            <a:stretch/>
          </p:blipFill>
          <p:spPr>
            <a:xfrm>
              <a:off x="879381" y="2708820"/>
              <a:ext cx="3466263" cy="1382146"/>
            </a:xfrm>
            <a:prstGeom prst="rect">
              <a:avLst/>
            </a:prstGeom>
          </p:spPr>
        </p:pic>
        <p:pic>
          <p:nvPicPr>
            <p:cNvPr id="13" name="Picture 12">
              <a:extLst>
                <a:ext uri="{FF2B5EF4-FFF2-40B4-BE49-F238E27FC236}">
                  <a16:creationId xmlns:a16="http://schemas.microsoft.com/office/drawing/2014/main" id="{A08CA3F2-5DAD-F851-A852-4D1001E61FB7}"/>
                </a:ext>
              </a:extLst>
            </p:cNvPr>
            <p:cNvPicPr>
              <a:picLocks noChangeAspect="1"/>
            </p:cNvPicPr>
            <p:nvPr/>
          </p:nvPicPr>
          <p:blipFill>
            <a:blip r:embed="rId4"/>
            <a:srcRect t="63034"/>
            <a:stretch/>
          </p:blipFill>
          <p:spPr>
            <a:xfrm>
              <a:off x="879381" y="4097787"/>
              <a:ext cx="3466263" cy="1010427"/>
            </a:xfrm>
            <a:prstGeom prst="rect">
              <a:avLst/>
            </a:prstGeom>
          </p:spPr>
        </p:pic>
        <p:sp>
          <p:nvSpPr>
            <p:cNvPr id="14" name="Oval 13">
              <a:extLst>
                <a:ext uri="{FF2B5EF4-FFF2-40B4-BE49-F238E27FC236}">
                  <a16:creationId xmlns:a16="http://schemas.microsoft.com/office/drawing/2014/main" id="{8AAEA5C0-0014-3E30-DB53-D01B3806B603}"/>
                </a:ext>
              </a:extLst>
            </p:cNvPr>
            <p:cNvSpPr/>
            <p:nvPr/>
          </p:nvSpPr>
          <p:spPr>
            <a:xfrm>
              <a:off x="770365" y="3590486"/>
              <a:ext cx="3575279" cy="927053"/>
            </a:xfrm>
            <a:custGeom>
              <a:avLst/>
              <a:gdLst>
                <a:gd name="csX0" fmla="*/ 0 w 3575279"/>
                <a:gd name="csY0" fmla="*/ 463527 h 927053"/>
                <a:gd name="csX1" fmla="*/ 1787640 w 3575279"/>
                <a:gd name="csY1" fmla="*/ 0 h 927053"/>
                <a:gd name="csX2" fmla="*/ 3575280 w 3575279"/>
                <a:gd name="csY2" fmla="*/ 463527 h 927053"/>
                <a:gd name="csX3" fmla="*/ 1787640 w 3575279"/>
                <a:gd name="csY3" fmla="*/ 927054 h 927053"/>
                <a:gd name="csX4" fmla="*/ 0 w 3575279"/>
                <a:gd name="csY4" fmla="*/ 463527 h 927053"/>
              </a:gdLst>
              <a:ahLst/>
              <a:cxnLst>
                <a:cxn ang="0">
                  <a:pos x="csX0" y="csY0"/>
                </a:cxn>
                <a:cxn ang="0">
                  <a:pos x="csX1" y="csY1"/>
                </a:cxn>
                <a:cxn ang="0">
                  <a:pos x="csX2" y="csY2"/>
                </a:cxn>
                <a:cxn ang="0">
                  <a:pos x="csX3" y="csY3"/>
                </a:cxn>
                <a:cxn ang="0">
                  <a:pos x="csX4" y="csY4"/>
                </a:cxn>
              </a:cxnLst>
              <a:rect l="l" t="t" r="r" b="b"/>
              <a:pathLst>
                <a:path w="3575279" h="927053" extrusionOk="0">
                  <a:moveTo>
                    <a:pt x="0" y="463527"/>
                  </a:moveTo>
                  <a:cubicBezTo>
                    <a:pt x="-21999" y="340656"/>
                    <a:pt x="801774" y="62892"/>
                    <a:pt x="1787640" y="0"/>
                  </a:cubicBezTo>
                  <a:cubicBezTo>
                    <a:pt x="2788148" y="-7004"/>
                    <a:pt x="3609181" y="190956"/>
                    <a:pt x="3575280" y="463527"/>
                  </a:cubicBezTo>
                  <a:cubicBezTo>
                    <a:pt x="3723949" y="686058"/>
                    <a:pt x="2773237" y="965489"/>
                    <a:pt x="1787640" y="927054"/>
                  </a:cubicBezTo>
                  <a:cubicBezTo>
                    <a:pt x="824216" y="964855"/>
                    <a:pt x="-3110" y="716314"/>
                    <a:pt x="0" y="463527"/>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14">
            <a:extLst>
              <a:ext uri="{FF2B5EF4-FFF2-40B4-BE49-F238E27FC236}">
                <a16:creationId xmlns:a16="http://schemas.microsoft.com/office/drawing/2014/main" id="{3F39515B-0282-AF1B-6ACB-303BA0771871}"/>
              </a:ext>
            </a:extLst>
          </p:cNvPr>
          <p:cNvPicPr>
            <a:picLocks noChangeAspect="1"/>
          </p:cNvPicPr>
          <p:nvPr/>
        </p:nvPicPr>
        <p:blipFill>
          <a:blip r:embed="rId5"/>
          <a:stretch>
            <a:fillRect/>
          </a:stretch>
        </p:blipFill>
        <p:spPr>
          <a:xfrm>
            <a:off x="4086994" y="2055420"/>
            <a:ext cx="595517" cy="643543"/>
          </a:xfrm>
          <a:prstGeom prst="rect">
            <a:avLst/>
          </a:prstGeom>
        </p:spPr>
      </p:pic>
      <p:sp>
        <p:nvSpPr>
          <p:cNvPr id="16" name="Title 1">
            <a:extLst>
              <a:ext uri="{FF2B5EF4-FFF2-40B4-BE49-F238E27FC236}">
                <a16:creationId xmlns:a16="http://schemas.microsoft.com/office/drawing/2014/main" id="{1D0603A6-6B2A-255A-AE70-A9BF89020592}"/>
              </a:ext>
            </a:extLst>
          </p:cNvPr>
          <p:cNvSpPr txBox="1">
            <a:spLocks/>
          </p:cNvSpPr>
          <p:nvPr/>
        </p:nvSpPr>
        <p:spPr>
          <a:xfrm>
            <a:off x="2626912" y="1956517"/>
            <a:ext cx="1695792" cy="7916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3600" dirty="0">
                <a:latin typeface="Bookman Old Style" panose="02050604050505020204" pitchFamily="18" charset="0"/>
              </a:rPr>
              <a:t>20 x</a:t>
            </a:r>
          </a:p>
        </p:txBody>
      </p:sp>
    </p:spTree>
    <p:extLst>
      <p:ext uri="{BB962C8B-B14F-4D97-AF65-F5344CB8AC3E}">
        <p14:creationId xmlns:p14="http://schemas.microsoft.com/office/powerpoint/2010/main" val="12443023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F87BC-D045-81B1-2C6F-E61082F06CC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CBB03CD-6D02-A9CA-5A7C-479108AF7B5C}"/>
              </a:ext>
            </a:extLst>
          </p:cNvPr>
          <p:cNvSpPr txBox="1">
            <a:spLocks/>
          </p:cNvSpPr>
          <p:nvPr/>
        </p:nvSpPr>
        <p:spPr>
          <a:xfrm>
            <a:off x="1885335" y="548695"/>
            <a:ext cx="8421329" cy="1030439"/>
          </a:xfrm>
          <a:prstGeom prst="rect">
            <a:avLst/>
          </a:prstGeom>
        </p:spPr>
        <p:txBody>
          <a:bodyPr vert="horz" lIns="91440" tIns="45720" rIns="91440" bIns="45720" rtlCol="0" anchor="ctr">
            <a:normAutofit fontScale="97500"/>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ea typeface="Cascadia Mono SemiLight" panose="020B0609020000020004" pitchFamily="49" charset="0"/>
                <a:cs typeface="Cascadia Mono SemiLight" panose="020B0609020000020004" pitchFamily="49" charset="0"/>
              </a:rPr>
              <a:t>Undersea Data Centre</a:t>
            </a:r>
          </a:p>
        </p:txBody>
      </p:sp>
      <p:sp>
        <p:nvSpPr>
          <p:cNvPr id="7" name="Title 1">
            <a:extLst>
              <a:ext uri="{FF2B5EF4-FFF2-40B4-BE49-F238E27FC236}">
                <a16:creationId xmlns:a16="http://schemas.microsoft.com/office/drawing/2014/main" id="{E3C14CB8-FC64-D1F8-AC25-E28AD8CCA1C5}"/>
              </a:ext>
            </a:extLst>
          </p:cNvPr>
          <p:cNvSpPr txBox="1">
            <a:spLocks/>
          </p:cNvSpPr>
          <p:nvPr/>
        </p:nvSpPr>
        <p:spPr>
          <a:xfrm>
            <a:off x="6483335" y="3527614"/>
            <a:ext cx="4548527" cy="17797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An Undersea data centre cools the servers by storing them in cold water.</a:t>
            </a:r>
          </a:p>
        </p:txBody>
      </p:sp>
      <p:pic>
        <p:nvPicPr>
          <p:cNvPr id="4" name="Picture 3">
            <a:extLst>
              <a:ext uri="{FF2B5EF4-FFF2-40B4-BE49-F238E27FC236}">
                <a16:creationId xmlns:a16="http://schemas.microsoft.com/office/drawing/2014/main" id="{515853CE-8552-E924-E1BF-5CF83A1E1374}"/>
              </a:ext>
            </a:extLst>
          </p:cNvPr>
          <p:cNvPicPr>
            <a:picLocks noChangeAspect="1"/>
          </p:cNvPicPr>
          <p:nvPr/>
        </p:nvPicPr>
        <p:blipFill>
          <a:blip r:embed="rId3"/>
          <a:stretch>
            <a:fillRect/>
          </a:stretch>
        </p:blipFill>
        <p:spPr>
          <a:xfrm>
            <a:off x="6435288" y="1851280"/>
            <a:ext cx="4729186" cy="1577720"/>
          </a:xfrm>
          <a:prstGeom prst="rect">
            <a:avLst/>
          </a:prstGeom>
        </p:spPr>
      </p:pic>
      <p:sp>
        <p:nvSpPr>
          <p:cNvPr id="5" name="Rectangle: Rounded Corners 4">
            <a:extLst>
              <a:ext uri="{FF2B5EF4-FFF2-40B4-BE49-F238E27FC236}">
                <a16:creationId xmlns:a16="http://schemas.microsoft.com/office/drawing/2014/main" id="{1F9B64BC-5589-EBFE-81BD-B906DD3FAC72}"/>
              </a:ext>
            </a:extLst>
          </p:cNvPr>
          <p:cNvSpPr/>
          <p:nvPr/>
        </p:nvSpPr>
        <p:spPr>
          <a:xfrm>
            <a:off x="6595168" y="2017270"/>
            <a:ext cx="2022749" cy="1253547"/>
          </a:xfrm>
          <a:custGeom>
            <a:avLst/>
            <a:gdLst>
              <a:gd name="csX0" fmla="*/ 0 w 2022749"/>
              <a:gd name="csY0" fmla="*/ 208929 h 1253547"/>
              <a:gd name="csX1" fmla="*/ 208929 w 2022749"/>
              <a:gd name="csY1" fmla="*/ 0 h 1253547"/>
              <a:gd name="csX2" fmla="*/ 743893 w 2022749"/>
              <a:gd name="csY2" fmla="*/ 0 h 1253547"/>
              <a:gd name="csX3" fmla="*/ 1230710 w 2022749"/>
              <a:gd name="csY3" fmla="*/ 0 h 1253547"/>
              <a:gd name="csX4" fmla="*/ 1813820 w 2022749"/>
              <a:gd name="csY4" fmla="*/ 0 h 1253547"/>
              <a:gd name="csX5" fmla="*/ 2022749 w 2022749"/>
              <a:gd name="csY5" fmla="*/ 208929 h 1253547"/>
              <a:gd name="csX6" fmla="*/ 2022749 w 2022749"/>
              <a:gd name="csY6" fmla="*/ 601703 h 1253547"/>
              <a:gd name="csX7" fmla="*/ 2022749 w 2022749"/>
              <a:gd name="csY7" fmla="*/ 1044618 h 1253547"/>
              <a:gd name="csX8" fmla="*/ 1813820 w 2022749"/>
              <a:gd name="csY8" fmla="*/ 1253547 h 1253547"/>
              <a:gd name="csX9" fmla="*/ 1310954 w 2022749"/>
              <a:gd name="csY9" fmla="*/ 1253547 h 1253547"/>
              <a:gd name="csX10" fmla="*/ 792039 w 2022749"/>
              <a:gd name="csY10" fmla="*/ 1253547 h 1253547"/>
              <a:gd name="csX11" fmla="*/ 208929 w 2022749"/>
              <a:gd name="csY11" fmla="*/ 1253547 h 1253547"/>
              <a:gd name="csX12" fmla="*/ 0 w 2022749"/>
              <a:gd name="csY12" fmla="*/ 1044618 h 1253547"/>
              <a:gd name="csX13" fmla="*/ 0 w 2022749"/>
              <a:gd name="csY13" fmla="*/ 635130 h 1253547"/>
              <a:gd name="csX14" fmla="*/ 0 w 2022749"/>
              <a:gd name="csY14" fmla="*/ 208929 h 12535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022749" h="1253547" extrusionOk="0">
                <a:moveTo>
                  <a:pt x="0" y="208929"/>
                </a:moveTo>
                <a:cubicBezTo>
                  <a:pt x="21594" y="90165"/>
                  <a:pt x="61154" y="-11682"/>
                  <a:pt x="208929" y="0"/>
                </a:cubicBezTo>
                <a:cubicBezTo>
                  <a:pt x="467590" y="-32538"/>
                  <a:pt x="554959" y="15611"/>
                  <a:pt x="743893" y="0"/>
                </a:cubicBezTo>
                <a:cubicBezTo>
                  <a:pt x="932827" y="-15611"/>
                  <a:pt x="1090843" y="11766"/>
                  <a:pt x="1230710" y="0"/>
                </a:cubicBezTo>
                <a:cubicBezTo>
                  <a:pt x="1370577" y="-11766"/>
                  <a:pt x="1665464" y="32716"/>
                  <a:pt x="1813820" y="0"/>
                </a:cubicBezTo>
                <a:cubicBezTo>
                  <a:pt x="1962132" y="-6700"/>
                  <a:pt x="2014301" y="93614"/>
                  <a:pt x="2022749" y="208929"/>
                </a:cubicBezTo>
                <a:cubicBezTo>
                  <a:pt x="2036875" y="292052"/>
                  <a:pt x="2018014" y="459213"/>
                  <a:pt x="2022749" y="601703"/>
                </a:cubicBezTo>
                <a:cubicBezTo>
                  <a:pt x="2027484" y="744193"/>
                  <a:pt x="2001148" y="865066"/>
                  <a:pt x="2022749" y="1044618"/>
                </a:cubicBezTo>
                <a:cubicBezTo>
                  <a:pt x="1990344" y="1162110"/>
                  <a:pt x="1936841" y="1233829"/>
                  <a:pt x="1813820" y="1253547"/>
                </a:cubicBezTo>
                <a:cubicBezTo>
                  <a:pt x="1638376" y="1264317"/>
                  <a:pt x="1465287" y="1253508"/>
                  <a:pt x="1310954" y="1253547"/>
                </a:cubicBezTo>
                <a:cubicBezTo>
                  <a:pt x="1156621" y="1253586"/>
                  <a:pt x="940906" y="1213264"/>
                  <a:pt x="792039" y="1253547"/>
                </a:cubicBezTo>
                <a:cubicBezTo>
                  <a:pt x="643172" y="1293830"/>
                  <a:pt x="364467" y="1188962"/>
                  <a:pt x="208929" y="1253547"/>
                </a:cubicBezTo>
                <a:cubicBezTo>
                  <a:pt x="90527" y="1255434"/>
                  <a:pt x="9370" y="1141886"/>
                  <a:pt x="0" y="1044618"/>
                </a:cubicBezTo>
                <a:cubicBezTo>
                  <a:pt x="-27018" y="887067"/>
                  <a:pt x="1148" y="747297"/>
                  <a:pt x="0" y="635130"/>
                </a:cubicBezTo>
                <a:cubicBezTo>
                  <a:pt x="-1148" y="522963"/>
                  <a:pt x="40797" y="294178"/>
                  <a:pt x="0" y="208929"/>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0" name="Title 1">
            <a:extLst>
              <a:ext uri="{FF2B5EF4-FFF2-40B4-BE49-F238E27FC236}">
                <a16:creationId xmlns:a16="http://schemas.microsoft.com/office/drawing/2014/main" id="{54DE048C-413F-D2A5-5CC5-82DC79CF8956}"/>
              </a:ext>
            </a:extLst>
          </p:cNvPr>
          <p:cNvSpPr txBox="1">
            <a:spLocks/>
          </p:cNvSpPr>
          <p:nvPr/>
        </p:nvSpPr>
        <p:spPr>
          <a:xfrm>
            <a:off x="7944210" y="2640140"/>
            <a:ext cx="747251" cy="6607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solidFill>
                  <a:srgbClr val="7030A0"/>
                </a:solidFill>
                <a:latin typeface="Forte" panose="03060902040502070203" pitchFamily="66" charset="0"/>
              </a:rPr>
              <a:t>K</a:t>
            </a:r>
          </a:p>
        </p:txBody>
      </p:sp>
      <p:pic>
        <p:nvPicPr>
          <p:cNvPr id="2" name="Picture 1">
            <a:extLst>
              <a:ext uri="{FF2B5EF4-FFF2-40B4-BE49-F238E27FC236}">
                <a16:creationId xmlns:a16="http://schemas.microsoft.com/office/drawing/2014/main" id="{C650E7F7-A74A-9219-B75D-67CF143DD4EC}"/>
              </a:ext>
            </a:extLst>
          </p:cNvPr>
          <p:cNvPicPr>
            <a:picLocks noChangeAspect="1"/>
          </p:cNvPicPr>
          <p:nvPr/>
        </p:nvPicPr>
        <p:blipFill>
          <a:blip r:embed="rId4"/>
          <a:stretch>
            <a:fillRect/>
          </a:stretch>
        </p:blipFill>
        <p:spPr>
          <a:xfrm>
            <a:off x="1183950" y="3934487"/>
            <a:ext cx="339158" cy="439675"/>
          </a:xfrm>
          <a:prstGeom prst="rect">
            <a:avLst/>
          </a:prstGeom>
        </p:spPr>
      </p:pic>
      <p:pic>
        <p:nvPicPr>
          <p:cNvPr id="3" name="Picture 2">
            <a:extLst>
              <a:ext uri="{FF2B5EF4-FFF2-40B4-BE49-F238E27FC236}">
                <a16:creationId xmlns:a16="http://schemas.microsoft.com/office/drawing/2014/main" id="{B8E391C4-D1B4-B23C-A0C8-331BD5400E53}"/>
              </a:ext>
            </a:extLst>
          </p:cNvPr>
          <p:cNvPicPr>
            <a:picLocks noChangeAspect="1"/>
          </p:cNvPicPr>
          <p:nvPr/>
        </p:nvPicPr>
        <p:blipFill>
          <a:blip r:embed="rId4"/>
          <a:stretch>
            <a:fillRect/>
          </a:stretch>
        </p:blipFill>
        <p:spPr>
          <a:xfrm>
            <a:off x="1657434" y="3944732"/>
            <a:ext cx="339158" cy="439675"/>
          </a:xfrm>
          <a:prstGeom prst="rect">
            <a:avLst/>
          </a:prstGeom>
        </p:spPr>
      </p:pic>
      <p:pic>
        <p:nvPicPr>
          <p:cNvPr id="8" name="Picture 7">
            <a:extLst>
              <a:ext uri="{FF2B5EF4-FFF2-40B4-BE49-F238E27FC236}">
                <a16:creationId xmlns:a16="http://schemas.microsoft.com/office/drawing/2014/main" id="{88CC6D5D-84AA-7A9C-EE12-F1DB6FECFA19}"/>
              </a:ext>
            </a:extLst>
          </p:cNvPr>
          <p:cNvPicPr>
            <a:picLocks noChangeAspect="1"/>
          </p:cNvPicPr>
          <p:nvPr/>
        </p:nvPicPr>
        <p:blipFill>
          <a:blip r:embed="rId4"/>
          <a:stretch>
            <a:fillRect/>
          </a:stretch>
        </p:blipFill>
        <p:spPr>
          <a:xfrm>
            <a:off x="2130918" y="3947297"/>
            <a:ext cx="339158" cy="439675"/>
          </a:xfrm>
          <a:prstGeom prst="rect">
            <a:avLst/>
          </a:prstGeom>
        </p:spPr>
      </p:pic>
      <p:pic>
        <p:nvPicPr>
          <p:cNvPr id="17" name="Picture 16">
            <a:extLst>
              <a:ext uri="{FF2B5EF4-FFF2-40B4-BE49-F238E27FC236}">
                <a16:creationId xmlns:a16="http://schemas.microsoft.com/office/drawing/2014/main" id="{785225BF-63C0-95D3-8F83-E6B018CCC50C}"/>
              </a:ext>
            </a:extLst>
          </p:cNvPr>
          <p:cNvPicPr>
            <a:picLocks noChangeAspect="1"/>
          </p:cNvPicPr>
          <p:nvPr/>
        </p:nvPicPr>
        <p:blipFill>
          <a:blip r:embed="rId4"/>
          <a:stretch>
            <a:fillRect/>
          </a:stretch>
        </p:blipFill>
        <p:spPr>
          <a:xfrm>
            <a:off x="2609026" y="3957135"/>
            <a:ext cx="339158" cy="439675"/>
          </a:xfrm>
          <a:prstGeom prst="rect">
            <a:avLst/>
          </a:prstGeom>
        </p:spPr>
      </p:pic>
      <p:pic>
        <p:nvPicPr>
          <p:cNvPr id="20" name="Picture 19">
            <a:extLst>
              <a:ext uri="{FF2B5EF4-FFF2-40B4-BE49-F238E27FC236}">
                <a16:creationId xmlns:a16="http://schemas.microsoft.com/office/drawing/2014/main" id="{44042A4C-49B0-D001-C46B-B40112347914}"/>
              </a:ext>
            </a:extLst>
          </p:cNvPr>
          <p:cNvPicPr>
            <a:picLocks noChangeAspect="1"/>
          </p:cNvPicPr>
          <p:nvPr/>
        </p:nvPicPr>
        <p:blipFill>
          <a:blip r:embed="rId4"/>
          <a:stretch>
            <a:fillRect/>
          </a:stretch>
        </p:blipFill>
        <p:spPr>
          <a:xfrm>
            <a:off x="3082510" y="3955178"/>
            <a:ext cx="339158" cy="439675"/>
          </a:xfrm>
          <a:prstGeom prst="rect">
            <a:avLst/>
          </a:prstGeom>
        </p:spPr>
      </p:pic>
      <p:pic>
        <p:nvPicPr>
          <p:cNvPr id="21" name="Picture 20">
            <a:extLst>
              <a:ext uri="{FF2B5EF4-FFF2-40B4-BE49-F238E27FC236}">
                <a16:creationId xmlns:a16="http://schemas.microsoft.com/office/drawing/2014/main" id="{36CEDDBE-6982-F1ED-4FF1-FCE17384C4FE}"/>
              </a:ext>
            </a:extLst>
          </p:cNvPr>
          <p:cNvPicPr>
            <a:picLocks noChangeAspect="1"/>
          </p:cNvPicPr>
          <p:nvPr/>
        </p:nvPicPr>
        <p:blipFill>
          <a:blip r:embed="rId4"/>
          <a:stretch>
            <a:fillRect/>
          </a:stretch>
        </p:blipFill>
        <p:spPr>
          <a:xfrm>
            <a:off x="3555994" y="3965423"/>
            <a:ext cx="339158" cy="439675"/>
          </a:xfrm>
          <a:prstGeom prst="rect">
            <a:avLst/>
          </a:prstGeom>
        </p:spPr>
      </p:pic>
      <p:pic>
        <p:nvPicPr>
          <p:cNvPr id="22" name="Picture 21">
            <a:extLst>
              <a:ext uri="{FF2B5EF4-FFF2-40B4-BE49-F238E27FC236}">
                <a16:creationId xmlns:a16="http://schemas.microsoft.com/office/drawing/2014/main" id="{C92B9C48-ADD6-404B-12F0-5F4BBD1F4F8E}"/>
              </a:ext>
            </a:extLst>
          </p:cNvPr>
          <p:cNvPicPr>
            <a:picLocks noChangeAspect="1"/>
          </p:cNvPicPr>
          <p:nvPr/>
        </p:nvPicPr>
        <p:blipFill>
          <a:blip r:embed="rId4"/>
          <a:stretch>
            <a:fillRect/>
          </a:stretch>
        </p:blipFill>
        <p:spPr>
          <a:xfrm>
            <a:off x="4029478" y="3967988"/>
            <a:ext cx="339158" cy="439675"/>
          </a:xfrm>
          <a:prstGeom prst="rect">
            <a:avLst/>
          </a:prstGeom>
        </p:spPr>
      </p:pic>
      <p:pic>
        <p:nvPicPr>
          <p:cNvPr id="23" name="Picture 22">
            <a:extLst>
              <a:ext uri="{FF2B5EF4-FFF2-40B4-BE49-F238E27FC236}">
                <a16:creationId xmlns:a16="http://schemas.microsoft.com/office/drawing/2014/main" id="{2941D532-E2BE-6A94-B9E8-1859B2A528D9}"/>
              </a:ext>
            </a:extLst>
          </p:cNvPr>
          <p:cNvPicPr>
            <a:picLocks noChangeAspect="1"/>
          </p:cNvPicPr>
          <p:nvPr/>
        </p:nvPicPr>
        <p:blipFill>
          <a:blip r:embed="rId4"/>
          <a:stretch>
            <a:fillRect/>
          </a:stretch>
        </p:blipFill>
        <p:spPr>
          <a:xfrm>
            <a:off x="4507586" y="3977826"/>
            <a:ext cx="339158" cy="439675"/>
          </a:xfrm>
          <a:prstGeom prst="rect">
            <a:avLst/>
          </a:prstGeom>
        </p:spPr>
      </p:pic>
      <p:pic>
        <p:nvPicPr>
          <p:cNvPr id="24" name="Picture 23">
            <a:extLst>
              <a:ext uri="{FF2B5EF4-FFF2-40B4-BE49-F238E27FC236}">
                <a16:creationId xmlns:a16="http://schemas.microsoft.com/office/drawing/2014/main" id="{DEAF630A-86AD-FB8B-90D5-647367AEE010}"/>
              </a:ext>
            </a:extLst>
          </p:cNvPr>
          <p:cNvPicPr>
            <a:picLocks noChangeAspect="1"/>
          </p:cNvPicPr>
          <p:nvPr/>
        </p:nvPicPr>
        <p:blipFill>
          <a:blip r:embed="rId4"/>
          <a:stretch>
            <a:fillRect/>
          </a:stretch>
        </p:blipFill>
        <p:spPr>
          <a:xfrm>
            <a:off x="4981070" y="3968089"/>
            <a:ext cx="339158" cy="439675"/>
          </a:xfrm>
          <a:prstGeom prst="rect">
            <a:avLst/>
          </a:prstGeom>
        </p:spPr>
      </p:pic>
      <p:pic>
        <p:nvPicPr>
          <p:cNvPr id="25" name="Picture 24">
            <a:extLst>
              <a:ext uri="{FF2B5EF4-FFF2-40B4-BE49-F238E27FC236}">
                <a16:creationId xmlns:a16="http://schemas.microsoft.com/office/drawing/2014/main" id="{9E7FDDDB-60B5-740A-4390-BE153A539D07}"/>
              </a:ext>
            </a:extLst>
          </p:cNvPr>
          <p:cNvPicPr>
            <a:picLocks noChangeAspect="1"/>
          </p:cNvPicPr>
          <p:nvPr/>
        </p:nvPicPr>
        <p:blipFill>
          <a:blip r:embed="rId4"/>
          <a:stretch>
            <a:fillRect/>
          </a:stretch>
        </p:blipFill>
        <p:spPr>
          <a:xfrm>
            <a:off x="5459178" y="3977927"/>
            <a:ext cx="339158" cy="439675"/>
          </a:xfrm>
          <a:prstGeom prst="rect">
            <a:avLst/>
          </a:prstGeom>
        </p:spPr>
      </p:pic>
      <p:pic>
        <p:nvPicPr>
          <p:cNvPr id="26" name="Picture 25" descr="A black background with a black square&#10;&#10;Description automatically generated with medium confidence">
            <a:extLst>
              <a:ext uri="{FF2B5EF4-FFF2-40B4-BE49-F238E27FC236}">
                <a16:creationId xmlns:a16="http://schemas.microsoft.com/office/drawing/2014/main" id="{15D7B748-1C97-2B12-D835-AD7CBC78EAF7}"/>
              </a:ext>
            </a:extLst>
          </p:cNvPr>
          <p:cNvPicPr>
            <a:picLocks noChangeAspect="1"/>
          </p:cNvPicPr>
          <p:nvPr/>
        </p:nvPicPr>
        <p:blipFill>
          <a:blip r:embed="rId5"/>
          <a:srcRect l="19028" t="2879" r="19779" b="17297"/>
          <a:stretch/>
        </p:blipFill>
        <p:spPr>
          <a:xfrm>
            <a:off x="2135542" y="4518723"/>
            <a:ext cx="339158" cy="430668"/>
          </a:xfrm>
          <a:prstGeom prst="rect">
            <a:avLst/>
          </a:prstGeom>
        </p:spPr>
      </p:pic>
      <p:pic>
        <p:nvPicPr>
          <p:cNvPr id="27" name="Picture 26" descr="A black background with a black square&#10;&#10;Description automatically generated with medium confidence">
            <a:extLst>
              <a:ext uri="{FF2B5EF4-FFF2-40B4-BE49-F238E27FC236}">
                <a16:creationId xmlns:a16="http://schemas.microsoft.com/office/drawing/2014/main" id="{F7F05BFE-A0ED-F256-9CEA-5E8D6A2C8529}"/>
              </a:ext>
            </a:extLst>
          </p:cNvPr>
          <p:cNvPicPr>
            <a:picLocks noChangeAspect="1"/>
          </p:cNvPicPr>
          <p:nvPr/>
        </p:nvPicPr>
        <p:blipFill>
          <a:blip r:embed="rId5"/>
          <a:srcRect l="19028" t="2879" r="19779" b="17297"/>
          <a:stretch/>
        </p:blipFill>
        <p:spPr>
          <a:xfrm>
            <a:off x="2609026" y="4518723"/>
            <a:ext cx="339158" cy="430668"/>
          </a:xfrm>
          <a:prstGeom prst="rect">
            <a:avLst/>
          </a:prstGeom>
        </p:spPr>
      </p:pic>
      <p:pic>
        <p:nvPicPr>
          <p:cNvPr id="28" name="Picture 27" descr="A black background with a black square&#10;&#10;Description automatically generated with medium confidence">
            <a:extLst>
              <a:ext uri="{FF2B5EF4-FFF2-40B4-BE49-F238E27FC236}">
                <a16:creationId xmlns:a16="http://schemas.microsoft.com/office/drawing/2014/main" id="{AD44F12F-4284-84B4-E755-996E100B74A7}"/>
              </a:ext>
            </a:extLst>
          </p:cNvPr>
          <p:cNvPicPr>
            <a:picLocks noChangeAspect="1"/>
          </p:cNvPicPr>
          <p:nvPr/>
        </p:nvPicPr>
        <p:blipFill>
          <a:blip r:embed="rId5"/>
          <a:srcRect l="19028" t="2879" r="19779" b="17297"/>
          <a:stretch/>
        </p:blipFill>
        <p:spPr>
          <a:xfrm>
            <a:off x="3082510" y="4510431"/>
            <a:ext cx="339158" cy="430668"/>
          </a:xfrm>
          <a:prstGeom prst="rect">
            <a:avLst/>
          </a:prstGeom>
        </p:spPr>
      </p:pic>
      <p:pic>
        <p:nvPicPr>
          <p:cNvPr id="29" name="Picture 28" descr="A black background with a black square&#10;&#10;Description automatically generated with medium confidence">
            <a:extLst>
              <a:ext uri="{FF2B5EF4-FFF2-40B4-BE49-F238E27FC236}">
                <a16:creationId xmlns:a16="http://schemas.microsoft.com/office/drawing/2014/main" id="{A3B276E6-BD94-C0CD-35A4-CA042FEC0666}"/>
              </a:ext>
            </a:extLst>
          </p:cNvPr>
          <p:cNvPicPr>
            <a:picLocks noChangeAspect="1"/>
          </p:cNvPicPr>
          <p:nvPr/>
        </p:nvPicPr>
        <p:blipFill>
          <a:blip r:embed="rId5"/>
          <a:srcRect l="19028" t="2879" r="19779" b="17297"/>
          <a:stretch/>
        </p:blipFill>
        <p:spPr>
          <a:xfrm>
            <a:off x="3555994" y="4510431"/>
            <a:ext cx="339158" cy="430668"/>
          </a:xfrm>
          <a:prstGeom prst="rect">
            <a:avLst/>
          </a:prstGeom>
        </p:spPr>
      </p:pic>
      <p:pic>
        <p:nvPicPr>
          <p:cNvPr id="30" name="Picture 29" descr="A black background with a black square&#10;&#10;Description automatically generated with medium confidence">
            <a:extLst>
              <a:ext uri="{FF2B5EF4-FFF2-40B4-BE49-F238E27FC236}">
                <a16:creationId xmlns:a16="http://schemas.microsoft.com/office/drawing/2014/main" id="{B05C6FB0-E365-B3D1-DB14-2BD3FDEFF3DD}"/>
              </a:ext>
            </a:extLst>
          </p:cNvPr>
          <p:cNvPicPr>
            <a:picLocks noChangeAspect="1"/>
          </p:cNvPicPr>
          <p:nvPr/>
        </p:nvPicPr>
        <p:blipFill>
          <a:blip r:embed="rId5"/>
          <a:srcRect l="19028" t="2879" r="19779" b="17297"/>
          <a:stretch/>
        </p:blipFill>
        <p:spPr>
          <a:xfrm>
            <a:off x="4034102" y="4514577"/>
            <a:ext cx="339158" cy="430668"/>
          </a:xfrm>
          <a:prstGeom prst="rect">
            <a:avLst/>
          </a:prstGeom>
        </p:spPr>
      </p:pic>
      <p:pic>
        <p:nvPicPr>
          <p:cNvPr id="31" name="Picture 30" descr="A black background with a black square&#10;&#10;Description automatically generated with medium confidence">
            <a:extLst>
              <a:ext uri="{FF2B5EF4-FFF2-40B4-BE49-F238E27FC236}">
                <a16:creationId xmlns:a16="http://schemas.microsoft.com/office/drawing/2014/main" id="{D1456670-621C-8CA2-4D79-71E93ECFCE80}"/>
              </a:ext>
            </a:extLst>
          </p:cNvPr>
          <p:cNvPicPr>
            <a:picLocks noChangeAspect="1"/>
          </p:cNvPicPr>
          <p:nvPr/>
        </p:nvPicPr>
        <p:blipFill>
          <a:blip r:embed="rId5"/>
          <a:srcRect l="19028" t="2879" r="19779" b="17297"/>
          <a:stretch/>
        </p:blipFill>
        <p:spPr>
          <a:xfrm>
            <a:off x="4507586" y="4514577"/>
            <a:ext cx="339158" cy="430668"/>
          </a:xfrm>
          <a:prstGeom prst="rect">
            <a:avLst/>
          </a:prstGeom>
        </p:spPr>
      </p:pic>
      <p:pic>
        <p:nvPicPr>
          <p:cNvPr id="32" name="Picture 31" descr="A black background with a black square&#10;&#10;Description automatically generated with medium confidence">
            <a:extLst>
              <a:ext uri="{FF2B5EF4-FFF2-40B4-BE49-F238E27FC236}">
                <a16:creationId xmlns:a16="http://schemas.microsoft.com/office/drawing/2014/main" id="{79F24437-572D-CB50-BBE5-6CBDA8AB2333}"/>
              </a:ext>
            </a:extLst>
          </p:cNvPr>
          <p:cNvPicPr>
            <a:picLocks noChangeAspect="1"/>
          </p:cNvPicPr>
          <p:nvPr/>
        </p:nvPicPr>
        <p:blipFill>
          <a:blip r:embed="rId5"/>
          <a:srcRect l="19028" t="2879" r="19779" b="17297"/>
          <a:stretch/>
        </p:blipFill>
        <p:spPr>
          <a:xfrm>
            <a:off x="4955855" y="4506091"/>
            <a:ext cx="339158" cy="430668"/>
          </a:xfrm>
          <a:prstGeom prst="rect">
            <a:avLst/>
          </a:prstGeom>
        </p:spPr>
      </p:pic>
      <p:pic>
        <p:nvPicPr>
          <p:cNvPr id="33" name="Picture 32" descr="A black background with a black square&#10;&#10;Description automatically generated with medium confidence">
            <a:extLst>
              <a:ext uri="{FF2B5EF4-FFF2-40B4-BE49-F238E27FC236}">
                <a16:creationId xmlns:a16="http://schemas.microsoft.com/office/drawing/2014/main" id="{B32C97AB-E931-222D-C73B-1B5CA8DBD949}"/>
              </a:ext>
            </a:extLst>
          </p:cNvPr>
          <p:cNvPicPr>
            <a:picLocks noChangeAspect="1"/>
          </p:cNvPicPr>
          <p:nvPr/>
        </p:nvPicPr>
        <p:blipFill>
          <a:blip r:embed="rId5"/>
          <a:srcRect l="19028" t="2879" r="19779" b="17297"/>
          <a:stretch/>
        </p:blipFill>
        <p:spPr>
          <a:xfrm>
            <a:off x="5429339" y="4506091"/>
            <a:ext cx="339158" cy="430668"/>
          </a:xfrm>
          <a:prstGeom prst="rect">
            <a:avLst/>
          </a:prstGeom>
        </p:spPr>
      </p:pic>
      <p:pic>
        <p:nvPicPr>
          <p:cNvPr id="34" name="Picture 33">
            <a:extLst>
              <a:ext uri="{FF2B5EF4-FFF2-40B4-BE49-F238E27FC236}">
                <a16:creationId xmlns:a16="http://schemas.microsoft.com/office/drawing/2014/main" id="{E1F6CF52-C092-A242-36F2-592BE5F0257C}"/>
              </a:ext>
            </a:extLst>
          </p:cNvPr>
          <p:cNvPicPr>
            <a:picLocks noChangeAspect="1"/>
          </p:cNvPicPr>
          <p:nvPr/>
        </p:nvPicPr>
        <p:blipFill>
          <a:blip r:embed="rId4"/>
          <a:stretch>
            <a:fillRect/>
          </a:stretch>
        </p:blipFill>
        <p:spPr>
          <a:xfrm>
            <a:off x="1183950" y="4495846"/>
            <a:ext cx="339158" cy="439675"/>
          </a:xfrm>
          <a:prstGeom prst="rect">
            <a:avLst/>
          </a:prstGeom>
        </p:spPr>
      </p:pic>
      <p:pic>
        <p:nvPicPr>
          <p:cNvPr id="35" name="Picture 34">
            <a:extLst>
              <a:ext uri="{FF2B5EF4-FFF2-40B4-BE49-F238E27FC236}">
                <a16:creationId xmlns:a16="http://schemas.microsoft.com/office/drawing/2014/main" id="{3AAD37D4-487E-B96A-FEBC-3DB3AA14F447}"/>
              </a:ext>
            </a:extLst>
          </p:cNvPr>
          <p:cNvPicPr>
            <a:picLocks noChangeAspect="1"/>
          </p:cNvPicPr>
          <p:nvPr/>
        </p:nvPicPr>
        <p:blipFill>
          <a:blip r:embed="rId4"/>
          <a:stretch>
            <a:fillRect/>
          </a:stretch>
        </p:blipFill>
        <p:spPr>
          <a:xfrm>
            <a:off x="1657434" y="4506091"/>
            <a:ext cx="339158" cy="439675"/>
          </a:xfrm>
          <a:prstGeom prst="rect">
            <a:avLst/>
          </a:prstGeom>
        </p:spPr>
      </p:pic>
      <p:pic>
        <p:nvPicPr>
          <p:cNvPr id="36" name="Picture 35">
            <a:extLst>
              <a:ext uri="{FF2B5EF4-FFF2-40B4-BE49-F238E27FC236}">
                <a16:creationId xmlns:a16="http://schemas.microsoft.com/office/drawing/2014/main" id="{5B6AF936-5D65-3953-85DE-63B0AC9E85BC}"/>
              </a:ext>
            </a:extLst>
          </p:cNvPr>
          <p:cNvPicPr>
            <a:picLocks noChangeAspect="1"/>
          </p:cNvPicPr>
          <p:nvPr/>
        </p:nvPicPr>
        <p:blipFill>
          <a:blip r:embed="rId6"/>
          <a:stretch>
            <a:fillRect/>
          </a:stretch>
        </p:blipFill>
        <p:spPr>
          <a:xfrm>
            <a:off x="1074369" y="3429000"/>
            <a:ext cx="2357274" cy="361567"/>
          </a:xfrm>
          <a:prstGeom prst="rect">
            <a:avLst/>
          </a:prstGeom>
        </p:spPr>
      </p:pic>
      <p:cxnSp>
        <p:nvCxnSpPr>
          <p:cNvPr id="37" name="Straight Connector 36">
            <a:extLst>
              <a:ext uri="{FF2B5EF4-FFF2-40B4-BE49-F238E27FC236}">
                <a16:creationId xmlns:a16="http://schemas.microsoft.com/office/drawing/2014/main" id="{64F3A8B4-54B4-1C8C-5D9D-57D4A836CC6D}"/>
              </a:ext>
            </a:extLst>
          </p:cNvPr>
          <p:cNvCxnSpPr>
            <a:cxnSpLocks/>
          </p:cNvCxnSpPr>
          <p:nvPr/>
        </p:nvCxnSpPr>
        <p:spPr>
          <a:xfrm>
            <a:off x="1183950" y="4015260"/>
            <a:ext cx="4614386" cy="842717"/>
          </a:xfrm>
          <a:prstGeom prst="line">
            <a:avLst/>
          </a:prstGeom>
          <a:ln w="76200" cap="rnd">
            <a:solidFill>
              <a:srgbClr val="7030A0"/>
            </a:solidFill>
          </a:ln>
        </p:spPr>
        <p:style>
          <a:lnRef idx="1">
            <a:schemeClr val="accent1"/>
          </a:lnRef>
          <a:fillRef idx="0">
            <a:schemeClr val="accent1"/>
          </a:fillRef>
          <a:effectRef idx="0">
            <a:schemeClr val="accent1"/>
          </a:effectRef>
          <a:fontRef idx="minor">
            <a:schemeClr val="tx1"/>
          </a:fontRef>
        </p:style>
      </p:cxnSp>
      <p:pic>
        <p:nvPicPr>
          <p:cNvPr id="40" name="Picture 39">
            <a:extLst>
              <a:ext uri="{FF2B5EF4-FFF2-40B4-BE49-F238E27FC236}">
                <a16:creationId xmlns:a16="http://schemas.microsoft.com/office/drawing/2014/main" id="{E03C6631-3937-DC3F-D555-3D06DCF0DA46}"/>
              </a:ext>
            </a:extLst>
          </p:cNvPr>
          <p:cNvPicPr>
            <a:picLocks noChangeAspect="1"/>
          </p:cNvPicPr>
          <p:nvPr/>
        </p:nvPicPr>
        <p:blipFill>
          <a:blip r:embed="rId7"/>
          <a:srcRect l="11311" t="7739" r="7696" b="18174"/>
          <a:stretch/>
        </p:blipFill>
        <p:spPr>
          <a:xfrm>
            <a:off x="2794159" y="2017270"/>
            <a:ext cx="1141912" cy="1030439"/>
          </a:xfrm>
          <a:prstGeom prst="rect">
            <a:avLst/>
          </a:prstGeom>
        </p:spPr>
      </p:pic>
      <p:cxnSp>
        <p:nvCxnSpPr>
          <p:cNvPr id="42" name="Straight Connector 41">
            <a:extLst>
              <a:ext uri="{FF2B5EF4-FFF2-40B4-BE49-F238E27FC236}">
                <a16:creationId xmlns:a16="http://schemas.microsoft.com/office/drawing/2014/main" id="{048797B1-5EF6-86CD-B566-A170F43C5BCB}"/>
              </a:ext>
            </a:extLst>
          </p:cNvPr>
          <p:cNvCxnSpPr>
            <a:cxnSpLocks/>
          </p:cNvCxnSpPr>
          <p:nvPr/>
        </p:nvCxnSpPr>
        <p:spPr>
          <a:xfrm flipH="1">
            <a:off x="1183950" y="4030762"/>
            <a:ext cx="4614386" cy="842717"/>
          </a:xfrm>
          <a:prstGeom prst="line">
            <a:avLst/>
          </a:prstGeom>
          <a:ln w="76200" cap="rnd">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23834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1AA22-81AB-5836-356A-0AF894D99F8B}"/>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EA3F7758-40D4-DA27-9679-96D7003FA3BD}"/>
              </a:ext>
            </a:extLst>
          </p:cNvPr>
          <p:cNvSpPr txBox="1">
            <a:spLocks/>
          </p:cNvSpPr>
          <p:nvPr/>
        </p:nvSpPr>
        <p:spPr>
          <a:xfrm>
            <a:off x="1872114" y="882625"/>
            <a:ext cx="8447771" cy="1030439"/>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Reservoir Expansion</a:t>
            </a:r>
          </a:p>
        </p:txBody>
      </p:sp>
      <p:sp>
        <p:nvSpPr>
          <p:cNvPr id="9" name="Title 1">
            <a:extLst>
              <a:ext uri="{FF2B5EF4-FFF2-40B4-BE49-F238E27FC236}">
                <a16:creationId xmlns:a16="http://schemas.microsoft.com/office/drawing/2014/main" id="{5724A57C-5E06-D951-DC62-584C75FE27AB}"/>
              </a:ext>
            </a:extLst>
          </p:cNvPr>
          <p:cNvSpPr txBox="1">
            <a:spLocks/>
          </p:cNvSpPr>
          <p:nvPr/>
        </p:nvSpPr>
        <p:spPr>
          <a:xfrm>
            <a:off x="1804627" y="1976973"/>
            <a:ext cx="3462209" cy="178179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You can expand your reservoir by buying more rainwater dice.</a:t>
            </a:r>
          </a:p>
        </p:txBody>
      </p:sp>
      <p:sp>
        <p:nvSpPr>
          <p:cNvPr id="11" name="Title 1">
            <a:extLst>
              <a:ext uri="{FF2B5EF4-FFF2-40B4-BE49-F238E27FC236}">
                <a16:creationId xmlns:a16="http://schemas.microsoft.com/office/drawing/2014/main" id="{ABB0C0A3-AA38-CA2E-92D3-6E49EFA51724}"/>
              </a:ext>
            </a:extLst>
          </p:cNvPr>
          <p:cNvSpPr txBox="1">
            <a:spLocks/>
          </p:cNvSpPr>
          <p:nvPr/>
        </p:nvSpPr>
        <p:spPr>
          <a:xfrm>
            <a:off x="1749420" y="3758771"/>
            <a:ext cx="3572624" cy="12220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This cost can be shared by the players</a:t>
            </a:r>
          </a:p>
        </p:txBody>
      </p:sp>
      <p:pic>
        <p:nvPicPr>
          <p:cNvPr id="3" name="Picture 2">
            <a:extLst>
              <a:ext uri="{FF2B5EF4-FFF2-40B4-BE49-F238E27FC236}">
                <a16:creationId xmlns:a16="http://schemas.microsoft.com/office/drawing/2014/main" id="{C83FEC88-0E73-7560-4C3F-B9B08233587A}"/>
              </a:ext>
            </a:extLst>
          </p:cNvPr>
          <p:cNvPicPr>
            <a:picLocks noChangeAspect="1"/>
          </p:cNvPicPr>
          <p:nvPr/>
        </p:nvPicPr>
        <p:blipFill>
          <a:blip r:embed="rId2"/>
          <a:stretch>
            <a:fillRect/>
          </a:stretch>
        </p:blipFill>
        <p:spPr>
          <a:xfrm>
            <a:off x="5916248" y="2302172"/>
            <a:ext cx="5676898" cy="2411754"/>
          </a:xfrm>
          <a:prstGeom prst="rect">
            <a:avLst/>
          </a:prstGeom>
        </p:spPr>
      </p:pic>
      <p:sp>
        <p:nvSpPr>
          <p:cNvPr id="4" name="Rectangle: Rounded Corners 3">
            <a:extLst>
              <a:ext uri="{FF2B5EF4-FFF2-40B4-BE49-F238E27FC236}">
                <a16:creationId xmlns:a16="http://schemas.microsoft.com/office/drawing/2014/main" id="{6304ABC0-33F6-B9CE-3BE7-2DBB82A803E1}"/>
              </a:ext>
            </a:extLst>
          </p:cNvPr>
          <p:cNvSpPr/>
          <p:nvPr/>
        </p:nvSpPr>
        <p:spPr>
          <a:xfrm>
            <a:off x="6265788" y="2694609"/>
            <a:ext cx="2219451" cy="1729907"/>
          </a:xfrm>
          <a:custGeom>
            <a:avLst/>
            <a:gdLst>
              <a:gd name="csX0" fmla="*/ 0 w 2219451"/>
              <a:gd name="csY0" fmla="*/ 288324 h 1729907"/>
              <a:gd name="csX1" fmla="*/ 288324 w 2219451"/>
              <a:gd name="csY1" fmla="*/ 0 h 1729907"/>
              <a:gd name="csX2" fmla="*/ 835925 w 2219451"/>
              <a:gd name="csY2" fmla="*/ 0 h 1729907"/>
              <a:gd name="csX3" fmla="*/ 1334242 w 2219451"/>
              <a:gd name="csY3" fmla="*/ 0 h 1729907"/>
              <a:gd name="csX4" fmla="*/ 1931127 w 2219451"/>
              <a:gd name="csY4" fmla="*/ 0 h 1729907"/>
              <a:gd name="csX5" fmla="*/ 2219451 w 2219451"/>
              <a:gd name="csY5" fmla="*/ 288324 h 1729907"/>
              <a:gd name="csX6" fmla="*/ 2219451 w 2219451"/>
              <a:gd name="csY6" fmla="*/ 830356 h 1729907"/>
              <a:gd name="csX7" fmla="*/ 2219451 w 2219451"/>
              <a:gd name="csY7" fmla="*/ 1441583 h 1729907"/>
              <a:gd name="csX8" fmla="*/ 1931127 w 2219451"/>
              <a:gd name="csY8" fmla="*/ 1729907 h 1729907"/>
              <a:gd name="csX9" fmla="*/ 1416382 w 2219451"/>
              <a:gd name="csY9" fmla="*/ 1729907 h 1729907"/>
              <a:gd name="csX10" fmla="*/ 885209 w 2219451"/>
              <a:gd name="csY10" fmla="*/ 1729907 h 1729907"/>
              <a:gd name="csX11" fmla="*/ 288324 w 2219451"/>
              <a:gd name="csY11" fmla="*/ 1729907 h 1729907"/>
              <a:gd name="csX12" fmla="*/ 0 w 2219451"/>
              <a:gd name="csY12" fmla="*/ 1441583 h 1729907"/>
              <a:gd name="csX13" fmla="*/ 0 w 2219451"/>
              <a:gd name="csY13" fmla="*/ 876486 h 1729907"/>
              <a:gd name="csX14" fmla="*/ 0 w 2219451"/>
              <a:gd name="csY14" fmla="*/ 288324 h 172990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219451" h="1729907" extrusionOk="0">
                <a:moveTo>
                  <a:pt x="0" y="288324"/>
                </a:moveTo>
                <a:cubicBezTo>
                  <a:pt x="29662" y="124449"/>
                  <a:pt x="90980" y="-13745"/>
                  <a:pt x="288324" y="0"/>
                </a:cubicBezTo>
                <a:cubicBezTo>
                  <a:pt x="530618" y="-53919"/>
                  <a:pt x="648438" y="8169"/>
                  <a:pt x="835925" y="0"/>
                </a:cubicBezTo>
                <a:cubicBezTo>
                  <a:pt x="1023412" y="-8169"/>
                  <a:pt x="1112829" y="28201"/>
                  <a:pt x="1334242" y="0"/>
                </a:cubicBezTo>
                <a:cubicBezTo>
                  <a:pt x="1555655" y="-28201"/>
                  <a:pt x="1640039" y="36889"/>
                  <a:pt x="1931127" y="0"/>
                </a:cubicBezTo>
                <a:cubicBezTo>
                  <a:pt x="2128300" y="-7720"/>
                  <a:pt x="2177481" y="129451"/>
                  <a:pt x="2219451" y="288324"/>
                </a:cubicBezTo>
                <a:cubicBezTo>
                  <a:pt x="2270251" y="517211"/>
                  <a:pt x="2177332" y="681048"/>
                  <a:pt x="2219451" y="830356"/>
                </a:cubicBezTo>
                <a:cubicBezTo>
                  <a:pt x="2261570" y="979664"/>
                  <a:pt x="2202927" y="1209581"/>
                  <a:pt x="2219451" y="1441583"/>
                </a:cubicBezTo>
                <a:cubicBezTo>
                  <a:pt x="2209018" y="1601497"/>
                  <a:pt x="2096029" y="1715274"/>
                  <a:pt x="1931127" y="1729907"/>
                </a:cubicBezTo>
                <a:cubicBezTo>
                  <a:pt x="1711781" y="1738724"/>
                  <a:pt x="1568072" y="1701746"/>
                  <a:pt x="1416382" y="1729907"/>
                </a:cubicBezTo>
                <a:cubicBezTo>
                  <a:pt x="1264693" y="1758068"/>
                  <a:pt x="1054267" y="1711703"/>
                  <a:pt x="885209" y="1729907"/>
                </a:cubicBezTo>
                <a:cubicBezTo>
                  <a:pt x="716151" y="1748111"/>
                  <a:pt x="407987" y="1719643"/>
                  <a:pt x="288324" y="1729907"/>
                </a:cubicBezTo>
                <a:cubicBezTo>
                  <a:pt x="118727" y="1736393"/>
                  <a:pt x="7930" y="1585484"/>
                  <a:pt x="0" y="1441583"/>
                </a:cubicBezTo>
                <a:cubicBezTo>
                  <a:pt x="-57877" y="1219369"/>
                  <a:pt x="14403" y="1136602"/>
                  <a:pt x="0" y="876486"/>
                </a:cubicBezTo>
                <a:cubicBezTo>
                  <a:pt x="-14403" y="616370"/>
                  <a:pt x="9034" y="502059"/>
                  <a:pt x="0" y="288324"/>
                </a:cubicBezTo>
                <a:close/>
              </a:path>
            </a:pathLst>
          </a:custGeom>
          <a:noFill/>
          <a:ln w="38100">
            <a:solidFill>
              <a:srgbClr val="7030A0"/>
            </a:solidFill>
            <a:extLst>
              <a:ext uri="{C807C97D-BFC1-408E-A445-0C87EB9F89A2}">
                <ask:lineSketchStyleProps xmlns:ask="http://schemas.microsoft.com/office/drawing/2018/sketchyshapes" sd="1494276083">
                  <a:prstGeom prst="roundRect">
                    <a:avLst/>
                  </a:prstGeom>
                  <ask:type>
                    <ask:lineSketchScribble/>
                  </ask:type>
                </ask:lineSketchStyleProps>
              </a:ext>
            </a:extLst>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B33D35AF-54C9-6740-1A54-EC5EE0D7183F}"/>
              </a:ext>
            </a:extLst>
          </p:cNvPr>
          <p:cNvSpPr txBox="1">
            <a:spLocks/>
          </p:cNvSpPr>
          <p:nvPr/>
        </p:nvSpPr>
        <p:spPr>
          <a:xfrm>
            <a:off x="7950923" y="3690203"/>
            <a:ext cx="751377" cy="73431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7200" b="1" dirty="0">
                <a:solidFill>
                  <a:srgbClr val="7030A0"/>
                </a:solidFill>
                <a:latin typeface="Bookman Old Style" panose="02050604050505020204" pitchFamily="18" charset="0"/>
                <a:sym typeface="Wingdings 2" panose="05020102010507070707" pitchFamily="18" charset="2"/>
              </a:rPr>
              <a:t></a:t>
            </a:r>
            <a:endParaRPr lang="en-GB" sz="7200" b="1" dirty="0">
              <a:solidFill>
                <a:srgbClr val="7030A0"/>
              </a:solidFill>
              <a:latin typeface="Bookman Old Style" panose="02050604050505020204" pitchFamily="18" charset="0"/>
            </a:endParaRPr>
          </a:p>
        </p:txBody>
      </p:sp>
      <p:pic>
        <p:nvPicPr>
          <p:cNvPr id="6" name="Picture 5">
            <a:extLst>
              <a:ext uri="{FF2B5EF4-FFF2-40B4-BE49-F238E27FC236}">
                <a16:creationId xmlns:a16="http://schemas.microsoft.com/office/drawing/2014/main" id="{53B2A1FE-E65C-7477-E4C9-DFD4A41F30D0}"/>
              </a:ext>
            </a:extLst>
          </p:cNvPr>
          <p:cNvPicPr>
            <a:picLocks noChangeAspect="1"/>
          </p:cNvPicPr>
          <p:nvPr/>
        </p:nvPicPr>
        <p:blipFill>
          <a:blip r:embed="rId3"/>
          <a:stretch>
            <a:fillRect/>
          </a:stretch>
        </p:blipFill>
        <p:spPr>
          <a:xfrm rot="19679362">
            <a:off x="541918" y="3504485"/>
            <a:ext cx="1660811" cy="2418881"/>
          </a:xfrm>
          <a:prstGeom prst="rect">
            <a:avLst/>
          </a:prstGeom>
        </p:spPr>
      </p:pic>
      <p:pic>
        <p:nvPicPr>
          <p:cNvPr id="12" name="Picture 11">
            <a:extLst>
              <a:ext uri="{FF2B5EF4-FFF2-40B4-BE49-F238E27FC236}">
                <a16:creationId xmlns:a16="http://schemas.microsoft.com/office/drawing/2014/main" id="{3908AC36-81C8-DF2E-7B4D-D77D1181F902}"/>
              </a:ext>
            </a:extLst>
          </p:cNvPr>
          <p:cNvPicPr>
            <a:picLocks noChangeAspect="1"/>
          </p:cNvPicPr>
          <p:nvPr/>
        </p:nvPicPr>
        <p:blipFill>
          <a:blip r:embed="rId4"/>
          <a:stretch>
            <a:fillRect/>
          </a:stretch>
        </p:blipFill>
        <p:spPr>
          <a:xfrm>
            <a:off x="908290" y="1029323"/>
            <a:ext cx="1042691" cy="1078295"/>
          </a:xfrm>
          <a:prstGeom prst="rect">
            <a:avLst/>
          </a:prstGeom>
        </p:spPr>
      </p:pic>
    </p:spTree>
    <p:extLst>
      <p:ext uri="{BB962C8B-B14F-4D97-AF65-F5344CB8AC3E}">
        <p14:creationId xmlns:p14="http://schemas.microsoft.com/office/powerpoint/2010/main" val="30693142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7BDA6-B810-4BC7-0562-A546163B8FCB}"/>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65608BA3-391E-4568-1A5E-E4A649A7B035}"/>
              </a:ext>
            </a:extLst>
          </p:cNvPr>
          <p:cNvSpPr txBox="1">
            <a:spLocks/>
          </p:cNvSpPr>
          <p:nvPr/>
        </p:nvSpPr>
        <p:spPr>
          <a:xfrm>
            <a:off x="648153" y="773631"/>
            <a:ext cx="6177454" cy="965477"/>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How to win</a:t>
            </a:r>
          </a:p>
        </p:txBody>
      </p:sp>
      <p:sp>
        <p:nvSpPr>
          <p:cNvPr id="9" name="Title 1">
            <a:extLst>
              <a:ext uri="{FF2B5EF4-FFF2-40B4-BE49-F238E27FC236}">
                <a16:creationId xmlns:a16="http://schemas.microsoft.com/office/drawing/2014/main" id="{0FBED79A-F352-B2CC-0536-47AA8E1E4B53}"/>
              </a:ext>
            </a:extLst>
          </p:cNvPr>
          <p:cNvSpPr txBox="1">
            <a:spLocks/>
          </p:cNvSpPr>
          <p:nvPr/>
        </p:nvSpPr>
        <p:spPr>
          <a:xfrm>
            <a:off x="1138183" y="1543838"/>
            <a:ext cx="5235479" cy="27260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spcAft>
                <a:spcPts val="1200"/>
              </a:spcAft>
            </a:pPr>
            <a:r>
              <a:rPr lang="en-GB" sz="2400" dirty="0">
                <a:latin typeface="Bookman Old Style" panose="02050604050505020204" pitchFamily="18" charset="0"/>
              </a:rPr>
              <a:t>Remember to digitise all the data!</a:t>
            </a:r>
          </a:p>
          <a:p>
            <a:pPr algn="ctr">
              <a:lnSpc>
                <a:spcPct val="120000"/>
              </a:lnSpc>
              <a:spcAft>
                <a:spcPts val="1200"/>
              </a:spcAft>
            </a:pPr>
            <a:r>
              <a:rPr lang="en-GB" sz="2400" dirty="0">
                <a:latin typeface="Bookman Old Style" panose="02050604050505020204" pitchFamily="18" charset="0"/>
              </a:rPr>
              <a:t>Together make sure all ten of the Web 2.0 and Web 3.0 data blocks are complete.</a:t>
            </a:r>
          </a:p>
        </p:txBody>
      </p:sp>
      <p:pic>
        <p:nvPicPr>
          <p:cNvPr id="28" name="Picture 27">
            <a:extLst>
              <a:ext uri="{FF2B5EF4-FFF2-40B4-BE49-F238E27FC236}">
                <a16:creationId xmlns:a16="http://schemas.microsoft.com/office/drawing/2014/main" id="{CCCD0D5A-3BBA-23D3-846E-EFFCC99A44C5}"/>
              </a:ext>
            </a:extLst>
          </p:cNvPr>
          <p:cNvPicPr>
            <a:picLocks noChangeAspect="1"/>
          </p:cNvPicPr>
          <p:nvPr/>
        </p:nvPicPr>
        <p:blipFill>
          <a:blip r:embed="rId3"/>
          <a:stretch>
            <a:fillRect/>
          </a:stretch>
        </p:blipFill>
        <p:spPr>
          <a:xfrm>
            <a:off x="7013228" y="287174"/>
            <a:ext cx="2072479" cy="2914041"/>
          </a:xfrm>
          <a:prstGeom prst="rect">
            <a:avLst/>
          </a:prstGeom>
          <a:ln w="28575">
            <a:solidFill>
              <a:schemeClr val="tx1"/>
            </a:solidFill>
          </a:ln>
        </p:spPr>
      </p:pic>
      <p:pic>
        <p:nvPicPr>
          <p:cNvPr id="11" name="Picture 10" descr="A black background with a black square&#10;&#10;AI-generated content may be incorrect.">
            <a:extLst>
              <a:ext uri="{FF2B5EF4-FFF2-40B4-BE49-F238E27FC236}">
                <a16:creationId xmlns:a16="http://schemas.microsoft.com/office/drawing/2014/main" id="{D4A7F2EA-FAA0-1485-FC65-B9054F24DFAC}"/>
              </a:ext>
            </a:extLst>
          </p:cNvPr>
          <p:cNvPicPr>
            <a:picLocks noChangeAspect="1"/>
          </p:cNvPicPr>
          <p:nvPr/>
        </p:nvPicPr>
        <p:blipFill>
          <a:blip r:embed="rId4"/>
          <a:srcRect b="13659"/>
          <a:stretch/>
        </p:blipFill>
        <p:spPr>
          <a:xfrm>
            <a:off x="7142971" y="1313227"/>
            <a:ext cx="818876" cy="707029"/>
          </a:xfrm>
          <a:prstGeom prst="rect">
            <a:avLst/>
          </a:prstGeom>
        </p:spPr>
      </p:pic>
      <p:pic>
        <p:nvPicPr>
          <p:cNvPr id="12" name="Picture 11" descr="A black background with a black square&#10;&#10;AI-generated content may be incorrect.">
            <a:extLst>
              <a:ext uri="{FF2B5EF4-FFF2-40B4-BE49-F238E27FC236}">
                <a16:creationId xmlns:a16="http://schemas.microsoft.com/office/drawing/2014/main" id="{C5D483F6-35DD-4853-37B2-804D25D96B83}"/>
              </a:ext>
            </a:extLst>
          </p:cNvPr>
          <p:cNvPicPr>
            <a:picLocks noChangeAspect="1"/>
          </p:cNvPicPr>
          <p:nvPr/>
        </p:nvPicPr>
        <p:blipFill>
          <a:blip r:embed="rId4"/>
          <a:srcRect b="13659"/>
          <a:stretch/>
        </p:blipFill>
        <p:spPr>
          <a:xfrm>
            <a:off x="7142972" y="773631"/>
            <a:ext cx="818876" cy="707029"/>
          </a:xfrm>
          <a:prstGeom prst="rect">
            <a:avLst/>
          </a:prstGeom>
        </p:spPr>
      </p:pic>
      <p:pic>
        <p:nvPicPr>
          <p:cNvPr id="13" name="Picture 12" descr="A black background with a black square&#10;&#10;AI-generated content may be incorrect.">
            <a:extLst>
              <a:ext uri="{FF2B5EF4-FFF2-40B4-BE49-F238E27FC236}">
                <a16:creationId xmlns:a16="http://schemas.microsoft.com/office/drawing/2014/main" id="{4FF21810-A010-7EE0-86FB-0B598E6574E9}"/>
              </a:ext>
            </a:extLst>
          </p:cNvPr>
          <p:cNvPicPr>
            <a:picLocks noChangeAspect="1"/>
          </p:cNvPicPr>
          <p:nvPr/>
        </p:nvPicPr>
        <p:blipFill>
          <a:blip r:embed="rId4"/>
          <a:srcRect b="13659"/>
          <a:stretch/>
        </p:blipFill>
        <p:spPr>
          <a:xfrm>
            <a:off x="8015598" y="801166"/>
            <a:ext cx="818876" cy="707029"/>
          </a:xfrm>
          <a:prstGeom prst="rect">
            <a:avLst/>
          </a:prstGeom>
        </p:spPr>
      </p:pic>
      <p:pic>
        <p:nvPicPr>
          <p:cNvPr id="26" name="Picture 25">
            <a:extLst>
              <a:ext uri="{FF2B5EF4-FFF2-40B4-BE49-F238E27FC236}">
                <a16:creationId xmlns:a16="http://schemas.microsoft.com/office/drawing/2014/main" id="{92894A8D-D275-AD06-047A-0CA26FE5A165}"/>
              </a:ext>
            </a:extLst>
          </p:cNvPr>
          <p:cNvPicPr>
            <a:picLocks noChangeAspect="1"/>
          </p:cNvPicPr>
          <p:nvPr/>
        </p:nvPicPr>
        <p:blipFill>
          <a:blip r:embed="rId5"/>
          <a:stretch>
            <a:fillRect/>
          </a:stretch>
        </p:blipFill>
        <p:spPr>
          <a:xfrm>
            <a:off x="7013228" y="3392435"/>
            <a:ext cx="2072479" cy="2914041"/>
          </a:xfrm>
          <a:prstGeom prst="rect">
            <a:avLst/>
          </a:prstGeom>
          <a:ln w="28575">
            <a:solidFill>
              <a:schemeClr val="tx1"/>
            </a:solidFill>
          </a:ln>
        </p:spPr>
      </p:pic>
      <p:pic>
        <p:nvPicPr>
          <p:cNvPr id="14" name="Picture 13" descr="A black background with a black square&#10;&#10;AI-generated content may be incorrect.">
            <a:extLst>
              <a:ext uri="{FF2B5EF4-FFF2-40B4-BE49-F238E27FC236}">
                <a16:creationId xmlns:a16="http://schemas.microsoft.com/office/drawing/2014/main" id="{76B780CA-4E6A-B6EA-BFB6-91C211C65B84}"/>
              </a:ext>
            </a:extLst>
          </p:cNvPr>
          <p:cNvPicPr>
            <a:picLocks noChangeAspect="1"/>
          </p:cNvPicPr>
          <p:nvPr/>
        </p:nvPicPr>
        <p:blipFill>
          <a:blip r:embed="rId4"/>
          <a:srcRect b="13659"/>
          <a:stretch/>
        </p:blipFill>
        <p:spPr>
          <a:xfrm>
            <a:off x="8089864" y="4419509"/>
            <a:ext cx="818876" cy="707029"/>
          </a:xfrm>
          <a:prstGeom prst="rect">
            <a:avLst/>
          </a:prstGeom>
        </p:spPr>
      </p:pic>
      <p:pic>
        <p:nvPicPr>
          <p:cNvPr id="16" name="Picture 15" descr="A black background with a black square&#10;&#10;AI-generated content may be incorrect.">
            <a:extLst>
              <a:ext uri="{FF2B5EF4-FFF2-40B4-BE49-F238E27FC236}">
                <a16:creationId xmlns:a16="http://schemas.microsoft.com/office/drawing/2014/main" id="{6255B69B-BDFF-CB53-3691-18AF24E8CFF2}"/>
              </a:ext>
            </a:extLst>
          </p:cNvPr>
          <p:cNvPicPr>
            <a:picLocks noChangeAspect="1"/>
          </p:cNvPicPr>
          <p:nvPr/>
        </p:nvPicPr>
        <p:blipFill>
          <a:blip r:embed="rId4"/>
          <a:srcRect b="13659"/>
          <a:stretch/>
        </p:blipFill>
        <p:spPr>
          <a:xfrm>
            <a:off x="7174328" y="4415192"/>
            <a:ext cx="818876" cy="707029"/>
          </a:xfrm>
          <a:prstGeom prst="rect">
            <a:avLst/>
          </a:prstGeom>
        </p:spPr>
      </p:pic>
      <p:pic>
        <p:nvPicPr>
          <p:cNvPr id="32" name="Picture 31">
            <a:extLst>
              <a:ext uri="{FF2B5EF4-FFF2-40B4-BE49-F238E27FC236}">
                <a16:creationId xmlns:a16="http://schemas.microsoft.com/office/drawing/2014/main" id="{F5B4EF11-D574-C620-EC36-4AEAEB03F3E8}"/>
              </a:ext>
            </a:extLst>
          </p:cNvPr>
          <p:cNvPicPr>
            <a:picLocks noChangeAspect="1"/>
          </p:cNvPicPr>
          <p:nvPr/>
        </p:nvPicPr>
        <p:blipFill>
          <a:blip r:embed="rId6"/>
          <a:stretch>
            <a:fillRect/>
          </a:stretch>
        </p:blipFill>
        <p:spPr>
          <a:xfrm>
            <a:off x="9400730" y="286836"/>
            <a:ext cx="2072479" cy="2914041"/>
          </a:xfrm>
          <a:prstGeom prst="rect">
            <a:avLst/>
          </a:prstGeom>
          <a:ln w="28575">
            <a:solidFill>
              <a:schemeClr val="tx1"/>
            </a:solidFill>
          </a:ln>
        </p:spPr>
      </p:pic>
      <p:pic>
        <p:nvPicPr>
          <p:cNvPr id="17" name="Picture 16" descr="A black background with a black square&#10;&#10;AI-generated content may be incorrect.">
            <a:extLst>
              <a:ext uri="{FF2B5EF4-FFF2-40B4-BE49-F238E27FC236}">
                <a16:creationId xmlns:a16="http://schemas.microsoft.com/office/drawing/2014/main" id="{78D7FF95-E688-EE95-A3B5-7D549E26B03E}"/>
              </a:ext>
            </a:extLst>
          </p:cNvPr>
          <p:cNvPicPr>
            <a:picLocks noChangeAspect="1"/>
          </p:cNvPicPr>
          <p:nvPr/>
        </p:nvPicPr>
        <p:blipFill>
          <a:blip r:embed="rId4"/>
          <a:srcRect b="13659"/>
          <a:stretch/>
        </p:blipFill>
        <p:spPr>
          <a:xfrm>
            <a:off x="9566893" y="298467"/>
            <a:ext cx="818876" cy="707029"/>
          </a:xfrm>
          <a:prstGeom prst="rect">
            <a:avLst/>
          </a:prstGeom>
        </p:spPr>
      </p:pic>
      <p:pic>
        <p:nvPicPr>
          <p:cNvPr id="18" name="Picture 17" descr="A black background with a black square&#10;&#10;AI-generated content may be incorrect.">
            <a:extLst>
              <a:ext uri="{FF2B5EF4-FFF2-40B4-BE49-F238E27FC236}">
                <a16:creationId xmlns:a16="http://schemas.microsoft.com/office/drawing/2014/main" id="{D01882F4-B8AD-98BC-8280-B000E145624F}"/>
              </a:ext>
            </a:extLst>
          </p:cNvPr>
          <p:cNvPicPr>
            <a:picLocks noChangeAspect="1"/>
          </p:cNvPicPr>
          <p:nvPr/>
        </p:nvPicPr>
        <p:blipFill>
          <a:blip r:embed="rId4"/>
          <a:srcRect b="13659"/>
          <a:stretch/>
        </p:blipFill>
        <p:spPr>
          <a:xfrm>
            <a:off x="10520051" y="298467"/>
            <a:ext cx="818876" cy="707029"/>
          </a:xfrm>
          <a:prstGeom prst="rect">
            <a:avLst/>
          </a:prstGeom>
        </p:spPr>
      </p:pic>
      <p:pic>
        <p:nvPicPr>
          <p:cNvPr id="19" name="Picture 18" descr="A black background with a black square&#10;&#10;AI-generated content may be incorrect.">
            <a:extLst>
              <a:ext uri="{FF2B5EF4-FFF2-40B4-BE49-F238E27FC236}">
                <a16:creationId xmlns:a16="http://schemas.microsoft.com/office/drawing/2014/main" id="{3AD40A20-7B58-046A-0740-A487427BCEAC}"/>
              </a:ext>
            </a:extLst>
          </p:cNvPr>
          <p:cNvPicPr>
            <a:picLocks noChangeAspect="1"/>
          </p:cNvPicPr>
          <p:nvPr/>
        </p:nvPicPr>
        <p:blipFill>
          <a:blip r:embed="rId4"/>
          <a:srcRect b="13659"/>
          <a:stretch/>
        </p:blipFill>
        <p:spPr>
          <a:xfrm>
            <a:off x="9592494" y="2391523"/>
            <a:ext cx="818876" cy="707029"/>
          </a:xfrm>
          <a:prstGeom prst="rect">
            <a:avLst/>
          </a:prstGeom>
        </p:spPr>
      </p:pic>
      <p:pic>
        <p:nvPicPr>
          <p:cNvPr id="20" name="Picture 19" descr="A black background with a black square&#10;&#10;AI-generated content may be incorrect.">
            <a:extLst>
              <a:ext uri="{FF2B5EF4-FFF2-40B4-BE49-F238E27FC236}">
                <a16:creationId xmlns:a16="http://schemas.microsoft.com/office/drawing/2014/main" id="{112B8046-9E0A-E07C-B283-7018B7716771}"/>
              </a:ext>
            </a:extLst>
          </p:cNvPr>
          <p:cNvPicPr>
            <a:picLocks noChangeAspect="1"/>
          </p:cNvPicPr>
          <p:nvPr/>
        </p:nvPicPr>
        <p:blipFill>
          <a:blip r:embed="rId4"/>
          <a:srcRect b="13659"/>
          <a:stretch/>
        </p:blipFill>
        <p:spPr>
          <a:xfrm>
            <a:off x="10520052" y="2371734"/>
            <a:ext cx="818876" cy="707029"/>
          </a:xfrm>
          <a:prstGeom prst="rect">
            <a:avLst/>
          </a:prstGeom>
        </p:spPr>
      </p:pic>
      <p:pic>
        <p:nvPicPr>
          <p:cNvPr id="30" name="Picture 29">
            <a:extLst>
              <a:ext uri="{FF2B5EF4-FFF2-40B4-BE49-F238E27FC236}">
                <a16:creationId xmlns:a16="http://schemas.microsoft.com/office/drawing/2014/main" id="{30B581AB-DA96-B4ED-95F8-60DA4294C781}"/>
              </a:ext>
            </a:extLst>
          </p:cNvPr>
          <p:cNvPicPr>
            <a:picLocks noChangeAspect="1"/>
          </p:cNvPicPr>
          <p:nvPr/>
        </p:nvPicPr>
        <p:blipFill>
          <a:blip r:embed="rId7"/>
          <a:stretch>
            <a:fillRect/>
          </a:stretch>
        </p:blipFill>
        <p:spPr>
          <a:xfrm>
            <a:off x="9375130" y="3392436"/>
            <a:ext cx="2072479" cy="2914041"/>
          </a:xfrm>
          <a:prstGeom prst="rect">
            <a:avLst/>
          </a:prstGeom>
          <a:ln w="28575">
            <a:solidFill>
              <a:schemeClr val="tx1"/>
            </a:solidFill>
          </a:ln>
        </p:spPr>
      </p:pic>
      <p:pic>
        <p:nvPicPr>
          <p:cNvPr id="21" name="Picture 20" descr="A black background with a black square&#10;&#10;AI-generated content may be incorrect.">
            <a:extLst>
              <a:ext uri="{FF2B5EF4-FFF2-40B4-BE49-F238E27FC236}">
                <a16:creationId xmlns:a16="http://schemas.microsoft.com/office/drawing/2014/main" id="{A77D7A70-3E46-70C4-637A-10114AE416D3}"/>
              </a:ext>
            </a:extLst>
          </p:cNvPr>
          <p:cNvPicPr>
            <a:picLocks noChangeAspect="1"/>
          </p:cNvPicPr>
          <p:nvPr/>
        </p:nvPicPr>
        <p:blipFill>
          <a:blip r:embed="rId4"/>
          <a:srcRect b="13659"/>
          <a:stretch/>
        </p:blipFill>
        <p:spPr>
          <a:xfrm>
            <a:off x="9592493" y="5018633"/>
            <a:ext cx="818876" cy="707029"/>
          </a:xfrm>
          <a:prstGeom prst="rect">
            <a:avLst/>
          </a:prstGeom>
        </p:spPr>
      </p:pic>
      <p:pic>
        <p:nvPicPr>
          <p:cNvPr id="22" name="Picture 21" descr="A black background with a black square&#10;&#10;AI-generated content may be incorrect.">
            <a:extLst>
              <a:ext uri="{FF2B5EF4-FFF2-40B4-BE49-F238E27FC236}">
                <a16:creationId xmlns:a16="http://schemas.microsoft.com/office/drawing/2014/main" id="{7E1DC5C9-CA86-744A-361A-8B53882AD02B}"/>
              </a:ext>
            </a:extLst>
          </p:cNvPr>
          <p:cNvPicPr>
            <a:picLocks noChangeAspect="1"/>
          </p:cNvPicPr>
          <p:nvPr/>
        </p:nvPicPr>
        <p:blipFill>
          <a:blip r:embed="rId4"/>
          <a:srcRect b="13659"/>
          <a:stretch/>
        </p:blipFill>
        <p:spPr>
          <a:xfrm>
            <a:off x="10457836" y="4951052"/>
            <a:ext cx="818876" cy="707029"/>
          </a:xfrm>
          <a:prstGeom prst="rect">
            <a:avLst/>
          </a:prstGeom>
        </p:spPr>
      </p:pic>
      <p:pic>
        <p:nvPicPr>
          <p:cNvPr id="7" name="Picture 6">
            <a:extLst>
              <a:ext uri="{FF2B5EF4-FFF2-40B4-BE49-F238E27FC236}">
                <a16:creationId xmlns:a16="http://schemas.microsoft.com/office/drawing/2014/main" id="{85F9C868-4629-D802-27AA-33817EB0E0BE}"/>
              </a:ext>
            </a:extLst>
          </p:cNvPr>
          <p:cNvPicPr>
            <a:picLocks noChangeAspect="1"/>
          </p:cNvPicPr>
          <p:nvPr/>
        </p:nvPicPr>
        <p:blipFill>
          <a:blip r:embed="rId8"/>
          <a:stretch>
            <a:fillRect/>
          </a:stretch>
        </p:blipFill>
        <p:spPr>
          <a:xfrm>
            <a:off x="995819" y="3637814"/>
            <a:ext cx="3681703" cy="3220186"/>
          </a:xfrm>
          <a:prstGeom prst="rect">
            <a:avLst/>
          </a:prstGeom>
        </p:spPr>
      </p:pic>
    </p:spTree>
    <p:extLst>
      <p:ext uri="{BB962C8B-B14F-4D97-AF65-F5344CB8AC3E}">
        <p14:creationId xmlns:p14="http://schemas.microsoft.com/office/powerpoint/2010/main" val="14203745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61800-49D1-6267-3A2D-8B6746929CC5}"/>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8C9F6906-0FA0-56E0-ACFB-DBCD5C46C170}"/>
              </a:ext>
            </a:extLst>
          </p:cNvPr>
          <p:cNvPicPr>
            <a:picLocks noChangeAspect="1"/>
          </p:cNvPicPr>
          <p:nvPr/>
        </p:nvPicPr>
        <p:blipFill>
          <a:blip r:embed="rId2"/>
          <a:stretch>
            <a:fillRect/>
          </a:stretch>
        </p:blipFill>
        <p:spPr>
          <a:xfrm>
            <a:off x="7757652" y="136797"/>
            <a:ext cx="3702926" cy="6584406"/>
          </a:xfrm>
          <a:prstGeom prst="rect">
            <a:avLst/>
          </a:prstGeom>
        </p:spPr>
      </p:pic>
      <p:sp>
        <p:nvSpPr>
          <p:cNvPr id="8" name="Title 1">
            <a:extLst>
              <a:ext uri="{FF2B5EF4-FFF2-40B4-BE49-F238E27FC236}">
                <a16:creationId xmlns:a16="http://schemas.microsoft.com/office/drawing/2014/main" id="{3CC83A06-33F5-44F4-7DB8-2172E7A5CA9B}"/>
              </a:ext>
            </a:extLst>
          </p:cNvPr>
          <p:cNvSpPr txBox="1">
            <a:spLocks/>
          </p:cNvSpPr>
          <p:nvPr/>
        </p:nvSpPr>
        <p:spPr>
          <a:xfrm>
            <a:off x="1245599" y="827026"/>
            <a:ext cx="5867159" cy="1727154"/>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3600" kern="1200">
                <a:solidFill>
                  <a:schemeClr val="tx1">
                    <a:lumMod val="85000"/>
                    <a:lumOff val="15000"/>
                  </a:schemeClr>
                </a:solidFill>
                <a:latin typeface="Century Gothic" panose="020B0502020202020204" pitchFamily="34" charset="0"/>
                <a:ea typeface="+mj-ea"/>
                <a:cs typeface="+mj-cs"/>
              </a:defRPr>
            </a:lvl1pPr>
          </a:lstStyle>
          <a:p>
            <a:pPr algn="ctr"/>
            <a:r>
              <a:rPr lang="en-GB" sz="4400" dirty="0">
                <a:latin typeface="Castellar" panose="020A0402060406010301" pitchFamily="18" charset="0"/>
              </a:rPr>
              <a:t>Continue </a:t>
            </a:r>
            <a:br>
              <a:rPr lang="en-GB" sz="4400" dirty="0">
                <a:latin typeface="Castellar" panose="020A0402060406010301" pitchFamily="18" charset="0"/>
              </a:rPr>
            </a:br>
            <a:r>
              <a:rPr lang="en-GB" sz="4400" dirty="0">
                <a:latin typeface="Castellar" panose="020A0402060406010301" pitchFamily="18" charset="0"/>
              </a:rPr>
              <a:t>the game!</a:t>
            </a:r>
          </a:p>
        </p:txBody>
      </p:sp>
      <p:sp>
        <p:nvSpPr>
          <p:cNvPr id="9" name="Title 1">
            <a:extLst>
              <a:ext uri="{FF2B5EF4-FFF2-40B4-BE49-F238E27FC236}">
                <a16:creationId xmlns:a16="http://schemas.microsoft.com/office/drawing/2014/main" id="{6999229A-3B7D-E841-5E43-DDC5CF0C682A}"/>
              </a:ext>
            </a:extLst>
          </p:cNvPr>
          <p:cNvSpPr txBox="1">
            <a:spLocks/>
          </p:cNvSpPr>
          <p:nvPr/>
        </p:nvSpPr>
        <p:spPr>
          <a:xfrm>
            <a:off x="1376561" y="2376156"/>
            <a:ext cx="5605236" cy="32498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tx1">
                    <a:lumMod val="85000"/>
                    <a:lumOff val="15000"/>
                  </a:schemeClr>
                </a:solidFill>
                <a:latin typeface="Century Gothic" panose="020B0502020202020204" pitchFamily="34" charset="0"/>
                <a:ea typeface="+mj-ea"/>
                <a:cs typeface="+mj-cs"/>
              </a:defRPr>
            </a:lvl1pPr>
          </a:lstStyle>
          <a:p>
            <a:pPr algn="ctr">
              <a:lnSpc>
                <a:spcPct val="120000"/>
              </a:lnSpc>
            </a:pPr>
            <a:r>
              <a:rPr lang="en-GB" sz="2400" dirty="0">
                <a:latin typeface="Bookman Old Style" panose="02050604050505020204" pitchFamily="18" charset="0"/>
              </a:rPr>
              <a:t>Can you get to the end of 12 rounds without destroying the island?</a:t>
            </a:r>
          </a:p>
          <a:p>
            <a:pPr algn="ctr">
              <a:lnSpc>
                <a:spcPct val="120000"/>
              </a:lnSpc>
            </a:pPr>
            <a:endParaRPr lang="en-GB" sz="2400" dirty="0">
              <a:latin typeface="Bookman Old Style" panose="02050604050505020204" pitchFamily="18" charset="0"/>
            </a:endParaRPr>
          </a:p>
          <a:p>
            <a:pPr algn="ctr">
              <a:lnSpc>
                <a:spcPct val="120000"/>
              </a:lnSpc>
            </a:pPr>
            <a:r>
              <a:rPr lang="en-GB" sz="2400" dirty="0">
                <a:latin typeface="Bookman Old Style" panose="02050604050505020204" pitchFamily="18" charset="0"/>
              </a:rPr>
              <a:t>If you haven’t gathered all the data, you could try another round or two to gather the data …but don’t destroy the island!</a:t>
            </a:r>
          </a:p>
        </p:txBody>
      </p:sp>
      <p:sp>
        <p:nvSpPr>
          <p:cNvPr id="18" name="Oval 17">
            <a:extLst>
              <a:ext uri="{FF2B5EF4-FFF2-40B4-BE49-F238E27FC236}">
                <a16:creationId xmlns:a16="http://schemas.microsoft.com/office/drawing/2014/main" id="{6D2E0D8A-DFA6-49C1-AF0F-D1538D859D36}"/>
              </a:ext>
            </a:extLst>
          </p:cNvPr>
          <p:cNvSpPr/>
          <p:nvPr/>
        </p:nvSpPr>
        <p:spPr>
          <a:xfrm>
            <a:off x="10181303" y="255639"/>
            <a:ext cx="1076632" cy="4065639"/>
          </a:xfrm>
          <a:custGeom>
            <a:avLst/>
            <a:gdLst>
              <a:gd name="csX0" fmla="*/ 0 w 1076632"/>
              <a:gd name="csY0" fmla="*/ 2032820 h 4065639"/>
              <a:gd name="csX1" fmla="*/ 538316 w 1076632"/>
              <a:gd name="csY1" fmla="*/ 0 h 4065639"/>
              <a:gd name="csX2" fmla="*/ 1076632 w 1076632"/>
              <a:gd name="csY2" fmla="*/ 2032820 h 4065639"/>
              <a:gd name="csX3" fmla="*/ 538316 w 1076632"/>
              <a:gd name="csY3" fmla="*/ 4065640 h 4065639"/>
              <a:gd name="csX4" fmla="*/ 0 w 1076632"/>
              <a:gd name="csY4" fmla="*/ 2032820 h 4065639"/>
            </a:gdLst>
            <a:ahLst/>
            <a:cxnLst>
              <a:cxn ang="0">
                <a:pos x="csX0" y="csY0"/>
              </a:cxn>
              <a:cxn ang="0">
                <a:pos x="csX1" y="csY1"/>
              </a:cxn>
              <a:cxn ang="0">
                <a:pos x="csX2" y="csY2"/>
              </a:cxn>
              <a:cxn ang="0">
                <a:pos x="csX3" y="csY3"/>
              </a:cxn>
              <a:cxn ang="0">
                <a:pos x="csX4" y="csY4"/>
              </a:cxn>
            </a:cxnLst>
            <a:rect l="l" t="t" r="r" b="b"/>
            <a:pathLst>
              <a:path w="1076632" h="4065639" extrusionOk="0">
                <a:moveTo>
                  <a:pt x="0" y="2032820"/>
                </a:moveTo>
                <a:cubicBezTo>
                  <a:pt x="-7196" y="953672"/>
                  <a:pt x="241200" y="8334"/>
                  <a:pt x="538316" y="0"/>
                </a:cubicBezTo>
                <a:cubicBezTo>
                  <a:pt x="924357" y="-47002"/>
                  <a:pt x="1096722" y="900305"/>
                  <a:pt x="1076632" y="2032820"/>
                </a:cubicBezTo>
                <a:cubicBezTo>
                  <a:pt x="1150783" y="3138822"/>
                  <a:pt x="832621" y="4133894"/>
                  <a:pt x="538316" y="4065640"/>
                </a:cubicBezTo>
                <a:cubicBezTo>
                  <a:pt x="314509" y="4182072"/>
                  <a:pt x="-29035" y="3125533"/>
                  <a:pt x="0" y="2032820"/>
                </a:cubicBezTo>
                <a:close/>
              </a:path>
            </a:pathLst>
          </a:custGeom>
          <a:noFill/>
          <a:ln w="76200">
            <a:solidFill>
              <a:srgbClr val="7030A0"/>
            </a:solidFill>
            <a:extLst>
              <a:ext uri="{C807C97D-BFC1-408E-A445-0C87EB9F89A2}">
                <ask:lineSketchStyleProps xmlns:ask="http://schemas.microsoft.com/office/drawing/2018/sketchyshapes" sd="1634779923">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9" name="Straight Connector 18">
            <a:extLst>
              <a:ext uri="{FF2B5EF4-FFF2-40B4-BE49-F238E27FC236}">
                <a16:creationId xmlns:a16="http://schemas.microsoft.com/office/drawing/2014/main" id="{7A43050D-F3E7-4E26-82CC-AEA580A2CAF8}"/>
              </a:ext>
            </a:extLst>
          </p:cNvPr>
          <p:cNvCxnSpPr>
            <a:cxnSpLocks/>
          </p:cNvCxnSpPr>
          <p:nvPr/>
        </p:nvCxnSpPr>
        <p:spPr>
          <a:xfrm>
            <a:off x="10555361" y="911253"/>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5D84116-6251-4F11-96BE-27D81BC18559}"/>
              </a:ext>
            </a:extLst>
          </p:cNvPr>
          <p:cNvCxnSpPr>
            <a:cxnSpLocks/>
          </p:cNvCxnSpPr>
          <p:nvPr/>
        </p:nvCxnSpPr>
        <p:spPr>
          <a:xfrm>
            <a:off x="10558166" y="1185128"/>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E3F6D1D-EE51-4735-B6E8-70A617395E5A}"/>
              </a:ext>
            </a:extLst>
          </p:cNvPr>
          <p:cNvCxnSpPr>
            <a:cxnSpLocks/>
          </p:cNvCxnSpPr>
          <p:nvPr/>
        </p:nvCxnSpPr>
        <p:spPr>
          <a:xfrm>
            <a:off x="10576294" y="1450157"/>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91D9505-A3E4-4E6E-87E1-162756E12E51}"/>
              </a:ext>
            </a:extLst>
          </p:cNvPr>
          <p:cNvCxnSpPr>
            <a:cxnSpLocks/>
          </p:cNvCxnSpPr>
          <p:nvPr/>
        </p:nvCxnSpPr>
        <p:spPr>
          <a:xfrm>
            <a:off x="10572945" y="1728558"/>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58D66F7-FD4C-44D6-8135-6BF0ED3C15E5}"/>
              </a:ext>
            </a:extLst>
          </p:cNvPr>
          <p:cNvCxnSpPr>
            <a:cxnSpLocks/>
          </p:cNvCxnSpPr>
          <p:nvPr/>
        </p:nvCxnSpPr>
        <p:spPr>
          <a:xfrm>
            <a:off x="10555361" y="2012548"/>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FD8D5CD5-AA4A-4BF1-844A-E55EDBE43301}"/>
              </a:ext>
            </a:extLst>
          </p:cNvPr>
          <p:cNvCxnSpPr>
            <a:cxnSpLocks/>
          </p:cNvCxnSpPr>
          <p:nvPr/>
        </p:nvCxnSpPr>
        <p:spPr>
          <a:xfrm>
            <a:off x="10558465" y="2255528"/>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963FBA5-A466-45C1-9B9F-703ACC1A0CCE}"/>
              </a:ext>
            </a:extLst>
          </p:cNvPr>
          <p:cNvCxnSpPr>
            <a:cxnSpLocks/>
          </p:cNvCxnSpPr>
          <p:nvPr/>
        </p:nvCxnSpPr>
        <p:spPr>
          <a:xfrm>
            <a:off x="10561301" y="2554180"/>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4D079EC-97EC-4F9B-8F0E-C81415034E07}"/>
              </a:ext>
            </a:extLst>
          </p:cNvPr>
          <p:cNvCxnSpPr>
            <a:cxnSpLocks/>
          </p:cNvCxnSpPr>
          <p:nvPr/>
        </p:nvCxnSpPr>
        <p:spPr>
          <a:xfrm>
            <a:off x="10555361" y="2829363"/>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DE0E9E2-ED7D-422F-B774-10E30CE700D2}"/>
              </a:ext>
            </a:extLst>
          </p:cNvPr>
          <p:cNvCxnSpPr>
            <a:cxnSpLocks/>
          </p:cNvCxnSpPr>
          <p:nvPr/>
        </p:nvCxnSpPr>
        <p:spPr>
          <a:xfrm>
            <a:off x="10551547" y="3108624"/>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26FE3AFF-4185-432D-B496-D005AD5EC2EF}"/>
              </a:ext>
            </a:extLst>
          </p:cNvPr>
          <p:cNvCxnSpPr>
            <a:cxnSpLocks/>
          </p:cNvCxnSpPr>
          <p:nvPr/>
        </p:nvCxnSpPr>
        <p:spPr>
          <a:xfrm>
            <a:off x="10569351" y="3353204"/>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5A612187-E0FC-4E0E-BE07-9C27C2C119F9}"/>
              </a:ext>
            </a:extLst>
          </p:cNvPr>
          <p:cNvCxnSpPr>
            <a:cxnSpLocks/>
          </p:cNvCxnSpPr>
          <p:nvPr/>
        </p:nvCxnSpPr>
        <p:spPr>
          <a:xfrm>
            <a:off x="10569350" y="3644700"/>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D2FB120-851A-42B1-8471-2DDD53480CD2}"/>
              </a:ext>
            </a:extLst>
          </p:cNvPr>
          <p:cNvCxnSpPr>
            <a:cxnSpLocks/>
          </p:cNvCxnSpPr>
          <p:nvPr/>
        </p:nvCxnSpPr>
        <p:spPr>
          <a:xfrm>
            <a:off x="10558166" y="3925439"/>
            <a:ext cx="232085" cy="151258"/>
          </a:xfrm>
          <a:prstGeom prst="line">
            <a:avLst/>
          </a:prstGeom>
          <a:ln w="57150" cap="rnd">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3624803"/>
      </p:ext>
    </p:extLst>
  </p:cSld>
  <p:clrMapOvr>
    <a:masterClrMapping/>
  </p:clrMapOvr>
</p:sld>
</file>

<file path=ppt/theme/theme1.xml><?xml version="1.0" encoding="utf-8"?>
<a:theme xmlns:a="http://schemas.openxmlformats.org/drawingml/2006/main" name="Teaching Responsible AI Literacy in Schools">
  <a:themeElements>
    <a:clrScheme name="TRAILSScot">
      <a:dk1>
        <a:srgbClr val="2C2C2C"/>
      </a:dk1>
      <a:lt1>
        <a:srgbClr val="FFFFFF"/>
      </a:lt1>
      <a:dk2>
        <a:srgbClr val="44546A"/>
      </a:dk2>
      <a:lt2>
        <a:srgbClr val="E7E6E6"/>
      </a:lt2>
      <a:accent1>
        <a:srgbClr val="00788A"/>
      </a:accent1>
      <a:accent2>
        <a:srgbClr val="005968"/>
      </a:accent2>
      <a:accent3>
        <a:srgbClr val="590079"/>
      </a:accent3>
      <a:accent4>
        <a:srgbClr val="FFFFFF"/>
      </a:accent4>
      <a:accent5>
        <a:srgbClr val="F6F6F6"/>
      </a:accent5>
      <a:accent6>
        <a:srgbClr val="EBEBEB"/>
      </a:accent6>
      <a:hlink>
        <a:srgbClr val="00788A"/>
      </a:hlink>
      <a:folHlink>
        <a:srgbClr val="59007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aching Responsible AI Literacy in Schools" id="{61FF2730-ACD8-1448-97A7-3C2F2FB76816}" vid="{876D9B21-EBEC-7749-9EC5-757495943F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911B640723674A88567F1D0A6A478D" ma:contentTypeVersion="19" ma:contentTypeDescription="Create a new document." ma:contentTypeScope="" ma:versionID="16be41459122f26fe148a780374c3741">
  <xsd:schema xmlns:xsd="http://www.w3.org/2001/XMLSchema" xmlns:xs="http://www.w3.org/2001/XMLSchema" xmlns:p="http://schemas.microsoft.com/office/2006/metadata/properties" xmlns:ns2="3f5ced86-acf9-4106-9bfe-b7f58564dbb7" xmlns:ns3="415d1151-ba9d-4af3-8064-fbed8c171f14" targetNamespace="http://schemas.microsoft.com/office/2006/metadata/properties" ma:root="true" ma:fieldsID="0df7b841b7a0e187729ae6ba111d08ca" ns2:_="" ns3:_="">
    <xsd:import namespace="3f5ced86-acf9-4106-9bfe-b7f58564dbb7"/>
    <xsd:import namespace="415d1151-ba9d-4af3-8064-fbed8c171f1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5ced86-acf9-4106-9bfe-b7f58564db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54eff52-6b6d-4e5f-a3b0-187f185b1db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15d1151-ba9d-4af3-8064-fbed8c171f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6471a26-5622-4910-a32f-9ed81c64676f}" ma:internalName="TaxCatchAll" ma:showField="CatchAllData" ma:web="415d1151-ba9d-4af3-8064-fbed8c171f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f5ced86-acf9-4106-9bfe-b7f58564dbb7">
      <Terms xmlns="http://schemas.microsoft.com/office/infopath/2007/PartnerControls"/>
    </lcf76f155ced4ddcb4097134ff3c332f>
    <TaxCatchAll xmlns="415d1151-ba9d-4af3-8064-fbed8c171f14" xsi:nil="true"/>
  </documentManagement>
</p:properties>
</file>

<file path=customXml/itemProps1.xml><?xml version="1.0" encoding="utf-8"?>
<ds:datastoreItem xmlns:ds="http://schemas.openxmlformats.org/officeDocument/2006/customXml" ds:itemID="{F0BE1F8F-D3A8-4109-A465-2EC6A3FBF7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5ced86-acf9-4106-9bfe-b7f58564dbb7"/>
    <ds:schemaRef ds:uri="415d1151-ba9d-4af3-8064-fbed8c171f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861605-B1C0-4BCB-BC29-B0BED6CC853A}">
  <ds:schemaRefs>
    <ds:schemaRef ds:uri="http://schemas.microsoft.com/sharepoint/v3/contenttype/forms"/>
  </ds:schemaRefs>
</ds:datastoreItem>
</file>

<file path=customXml/itemProps3.xml><?xml version="1.0" encoding="utf-8"?>
<ds:datastoreItem xmlns:ds="http://schemas.openxmlformats.org/officeDocument/2006/customXml" ds:itemID="{EC0F006E-CFBA-42F5-9FF9-61FCF419D29D}">
  <ds:schemaRefs>
    <ds:schemaRef ds:uri="http://www.w3.org/XML/1998/namespace"/>
    <ds:schemaRef ds:uri="http://schemas.microsoft.com/office/infopath/2007/PartnerControls"/>
    <ds:schemaRef ds:uri="http://purl.org/dc/terms/"/>
    <ds:schemaRef ds:uri="http://schemas.microsoft.com/office/2006/documentManagement/types"/>
    <ds:schemaRef ds:uri="http://purl.org/dc/dcmitype/"/>
    <ds:schemaRef ds:uri="http://schemas.openxmlformats.org/package/2006/metadata/core-properties"/>
    <ds:schemaRef ds:uri="6d8d29b2-fe86-40e2-902c-cf51958178ad"/>
    <ds:schemaRef ds:uri="42d9e66e-34e8-473a-9896-5c885ff3768e"/>
    <ds:schemaRef ds:uri="http://schemas.microsoft.com/office/2006/metadata/properties"/>
    <ds:schemaRef ds:uri="http://purl.org/dc/elements/1.1/"/>
    <ds:schemaRef ds:uri="3f5ced86-acf9-4106-9bfe-b7f58564dbb7"/>
    <ds:schemaRef ds:uri="415d1151-ba9d-4af3-8064-fbed8c171f14"/>
  </ds:schemaRefs>
</ds:datastoreItem>
</file>

<file path=docProps/app.xml><?xml version="1.0" encoding="utf-8"?>
<Properties xmlns="http://schemas.openxmlformats.org/officeDocument/2006/extended-properties" xmlns:vt="http://schemas.openxmlformats.org/officeDocument/2006/docPropsVTypes">
  <Template>TRAILS_theme</Template>
  <TotalTime>39573</TotalTime>
  <Words>3326</Words>
  <Application>Microsoft Office PowerPoint</Application>
  <PresentationFormat>Widescreen</PresentationFormat>
  <Paragraphs>313</Paragraphs>
  <Slides>54</Slides>
  <Notes>36</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Teaching Responsible AI Literacy in Schools</vt:lpstr>
      <vt:lpstr>How to play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Protect the Island</vt:lpstr>
      <vt:lpstr>Setup</vt:lpstr>
      <vt:lpstr>Setup</vt:lpstr>
      <vt:lpstr>Choose your first server</vt:lpstr>
      <vt:lpstr>Choose your first server</vt:lpstr>
      <vt:lpstr>Log the  water usage</vt:lpstr>
      <vt:lpstr>Power  your server</vt:lpstr>
      <vt:lpstr>PowerPoint Presentation</vt:lpstr>
      <vt:lpstr>Playing  the game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Renewable Energy</vt:lpstr>
      <vt:lpstr>PowerPoint Presentation</vt:lpstr>
      <vt:lpstr>PowerPoint Presentation</vt:lpstr>
      <vt:lpstr>PowerPoint Presentation</vt:lpstr>
      <vt:lpstr>PowerPoint Presentation</vt:lpstr>
      <vt:lpstr>PowerPoint Presentation</vt:lpstr>
      <vt:lpstr>Dealing with water shortages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play Atlantis Island</dc:title>
  <dc:creator>Kate Farrell</dc:creator>
  <cp:lastModifiedBy>Kate Farrell</cp:lastModifiedBy>
  <cp:revision>19</cp:revision>
  <cp:lastPrinted>2025-02-06T14:11:23Z</cp:lastPrinted>
  <dcterms:created xsi:type="dcterms:W3CDTF">2025-01-31T13:01:12Z</dcterms:created>
  <dcterms:modified xsi:type="dcterms:W3CDTF">2026-11-04T11:20:40Z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0x01010008911B640723674A88567F1D0A6A478D</vt:lpwstr>
  </property>
  <property fmtid="{D5CDD505-2E9C-101B-9397-08002B2CF9AE}" pid="3" name="MediaServiceImageTags">
    <vt:lpwstr/>
  </property>
</Properties>
</file>