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4"/>
  </p:sldMasterIdLst>
  <p:notesMasterIdLst>
    <p:notesMasterId r:id="rId7"/>
  </p:notesMasterIdLst>
  <p:handoutMasterIdLst>
    <p:handoutMasterId r:id="rId8"/>
  </p:handoutMasterIdLst>
  <p:sldIdLst>
    <p:sldId id="263" r:id="rId5"/>
    <p:sldId id="271" r:id="rId6"/>
  </p:sldIdLst>
  <p:sldSz cx="12192000" cy="6858000"/>
  <p:notesSz cx="6794500" cy="9931400"/>
  <p:defaultTextStyle>
    <a:defPPr rtl="0">
      <a:defRPr lang="en-gb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7083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EB5DB"/>
    <a:srgbClr val="B5D9EF"/>
    <a:srgbClr val="A6E5B8"/>
    <a:srgbClr val="FF9797"/>
    <a:srgbClr val="FFD243"/>
    <a:srgbClr val="FF8585"/>
    <a:srgbClr val="5DE16D"/>
    <a:srgbClr val="7DE78A"/>
    <a:srgbClr val="00C85A"/>
    <a:srgbClr val="00E66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7802" autoAdjust="0"/>
    <p:restoredTop sz="97419" autoAdjust="0"/>
  </p:normalViewPr>
  <p:slideViewPr>
    <p:cSldViewPr snapToGrid="0">
      <p:cViewPr varScale="1">
        <p:scale>
          <a:sx n="74" d="100"/>
          <a:sy n="74" d="100"/>
        </p:scale>
        <p:origin x="652" y="56"/>
      </p:cViewPr>
      <p:guideLst>
        <p:guide orient="horz" pos="2160"/>
        <p:guide pos="7083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35" d="100"/>
        <a:sy n="135" d="100"/>
      </p:scale>
      <p:origin x="0" y="0"/>
    </p:cViewPr>
  </p:sorterViewPr>
  <p:notesViewPr>
    <p:cSldViewPr snapToGrid="0">
      <p:cViewPr varScale="1">
        <p:scale>
          <a:sx n="99" d="100"/>
          <a:sy n="99" d="100"/>
        </p:scale>
        <p:origin x="3570" y="7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handoutMaster" Target="handoutMasters/handoutMaster1.xml"/><Relationship Id="rId13" Type="http://schemas.microsoft.com/office/2016/11/relationships/changesInfo" Target="changesInfos/changesInfo1.xml"/><Relationship Id="rId3" Type="http://schemas.openxmlformats.org/officeDocument/2006/relationships/customXml" Target="../customXml/item3.xml"/><Relationship Id="rId7" Type="http://schemas.openxmlformats.org/officeDocument/2006/relationships/notesMaster" Target="notesMasters/notesMaster1.xml"/><Relationship Id="rId12" Type="http://schemas.openxmlformats.org/officeDocument/2006/relationships/tableStyles" Target="tableStyle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theme" Target="theme/theme1.xml"/><Relationship Id="rId5" Type="http://schemas.openxmlformats.org/officeDocument/2006/relationships/slide" Target="slides/slide1.xml"/><Relationship Id="rId10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Jasmeen Kanwal" userId="9df2191d-4a76-4739-9187-fbc8c3c0b1a2" providerId="ADAL" clId="{9AC2D60E-9D92-431F-8766-5FBEC84FBB67}"/>
    <pc:docChg chg="delSld">
      <pc:chgData name="Jasmeen Kanwal" userId="9df2191d-4a76-4739-9187-fbc8c3c0b1a2" providerId="ADAL" clId="{9AC2D60E-9D92-431F-8766-5FBEC84FBB67}" dt="2026-09-15T15:28:10.162" v="5" actId="47"/>
      <pc:docMkLst>
        <pc:docMk/>
      </pc:docMkLst>
      <pc:sldChg chg="del">
        <pc:chgData name="Jasmeen Kanwal" userId="9df2191d-4a76-4739-9187-fbc8c3c0b1a2" providerId="ADAL" clId="{9AC2D60E-9D92-431F-8766-5FBEC84FBB67}" dt="2026-09-15T15:28:06.347" v="0" actId="47"/>
        <pc:sldMkLst>
          <pc:docMk/>
          <pc:sldMk cId="989040898" sldId="260"/>
        </pc:sldMkLst>
      </pc:sldChg>
      <pc:sldChg chg="del">
        <pc:chgData name="Jasmeen Kanwal" userId="9df2191d-4a76-4739-9187-fbc8c3c0b1a2" providerId="ADAL" clId="{9AC2D60E-9D92-431F-8766-5FBEC84FBB67}" dt="2026-09-15T15:28:08.284" v="4" actId="47"/>
        <pc:sldMkLst>
          <pc:docMk/>
          <pc:sldMk cId="1589833486" sldId="261"/>
        </pc:sldMkLst>
      </pc:sldChg>
      <pc:sldChg chg="del">
        <pc:chgData name="Jasmeen Kanwal" userId="9df2191d-4a76-4739-9187-fbc8c3c0b1a2" providerId="ADAL" clId="{9AC2D60E-9D92-431F-8766-5FBEC84FBB67}" dt="2026-09-15T15:28:06.856" v="1" actId="47"/>
        <pc:sldMkLst>
          <pc:docMk/>
          <pc:sldMk cId="641825818" sldId="272"/>
        </pc:sldMkLst>
      </pc:sldChg>
      <pc:sldChg chg="del">
        <pc:chgData name="Jasmeen Kanwal" userId="9df2191d-4a76-4739-9187-fbc8c3c0b1a2" providerId="ADAL" clId="{9AC2D60E-9D92-431F-8766-5FBEC84FBB67}" dt="2026-09-15T15:28:07.349" v="2" actId="47"/>
        <pc:sldMkLst>
          <pc:docMk/>
          <pc:sldMk cId="3489882214" sldId="273"/>
        </pc:sldMkLst>
      </pc:sldChg>
      <pc:sldChg chg="del">
        <pc:chgData name="Jasmeen Kanwal" userId="9df2191d-4a76-4739-9187-fbc8c3c0b1a2" providerId="ADAL" clId="{9AC2D60E-9D92-431F-8766-5FBEC84FBB67}" dt="2026-09-15T15:28:07.871" v="3" actId="47"/>
        <pc:sldMkLst>
          <pc:docMk/>
          <pc:sldMk cId="286351955" sldId="274"/>
        </pc:sldMkLst>
      </pc:sldChg>
      <pc:sldChg chg="del">
        <pc:chgData name="Jasmeen Kanwal" userId="9df2191d-4a76-4739-9187-fbc8c3c0b1a2" providerId="ADAL" clId="{9AC2D60E-9D92-431F-8766-5FBEC84FBB67}" dt="2026-09-15T15:28:10.162" v="5" actId="47"/>
        <pc:sldMkLst>
          <pc:docMk/>
          <pc:sldMk cId="142085123" sldId="275"/>
        </pc:sldMkLst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A090D19F-9EE3-43D8-9670-6A58E05C31A6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1"/>
            <a:ext cx="2944284" cy="498295"/>
          </a:xfrm>
          <a:prstGeom prst="rect">
            <a:avLst/>
          </a:prstGeom>
        </p:spPr>
        <p:txBody>
          <a:bodyPr vert="horz" lIns="93744" tIns="46872" rIns="93744" bIns="46872" rtlCol="0"/>
          <a:lstStyle>
            <a:lvl1pPr algn="l">
              <a:defRPr sz="1200"/>
            </a:lvl1pPr>
          </a:lstStyle>
          <a:p>
            <a:pPr rtl="0"/>
            <a:endParaRPr lang="en-GB" noProof="1">
              <a:latin typeface="Calibri" panose="020F0502020204030204" pitchFamily="34" charset="0"/>
            </a:endParaRP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0D55E1F-C225-46B0-8D02-A7F01D1EEC63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48644" y="1"/>
            <a:ext cx="2944284" cy="498295"/>
          </a:xfrm>
          <a:prstGeom prst="rect">
            <a:avLst/>
          </a:prstGeom>
        </p:spPr>
        <p:txBody>
          <a:bodyPr vert="horz" lIns="93744" tIns="46872" rIns="93744" bIns="46872" rtlCol="0"/>
          <a:lstStyle>
            <a:lvl1pPr algn="r">
              <a:defRPr sz="1200"/>
            </a:lvl1pPr>
          </a:lstStyle>
          <a:p>
            <a:pPr rtl="0"/>
            <a:fld id="{A7FFD535-5175-4C92-80A0-4BD234A7894E}" type="datetime1">
              <a:rPr lang="en-GB" noProof="1" smtClean="0">
                <a:latin typeface="Calibri" panose="020F0502020204030204" pitchFamily="34" charset="0"/>
              </a:rPr>
              <a:t>15/09/2026</a:t>
            </a:fld>
            <a:endParaRPr lang="en-GB" noProof="1">
              <a:latin typeface="Calibri" panose="020F0502020204030204" pitchFamily="34" charset="0"/>
            </a:endParaRP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2CF677B-DDC3-4004-9B1B-95E07E15D25E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9433107"/>
            <a:ext cx="2944284" cy="498294"/>
          </a:xfrm>
          <a:prstGeom prst="rect">
            <a:avLst/>
          </a:prstGeom>
        </p:spPr>
        <p:txBody>
          <a:bodyPr vert="horz" lIns="93744" tIns="46872" rIns="93744" bIns="46872" rtlCol="0" anchor="b"/>
          <a:lstStyle>
            <a:lvl1pPr algn="l">
              <a:defRPr sz="1200"/>
            </a:lvl1pPr>
          </a:lstStyle>
          <a:p>
            <a:pPr rtl="0"/>
            <a:endParaRPr lang="en-GB" noProof="1">
              <a:latin typeface="Calibri" panose="020F0502020204030204" pitchFamily="34" charset="0"/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AD43975-40E2-4F98-BE43-D14876F362E9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48644" y="9433107"/>
            <a:ext cx="2944284" cy="498294"/>
          </a:xfrm>
          <a:prstGeom prst="rect">
            <a:avLst/>
          </a:prstGeom>
        </p:spPr>
        <p:txBody>
          <a:bodyPr vert="horz" lIns="93744" tIns="46872" rIns="93744" bIns="46872" rtlCol="0" anchor="b"/>
          <a:lstStyle>
            <a:lvl1pPr algn="r">
              <a:defRPr sz="1200"/>
            </a:lvl1pPr>
          </a:lstStyle>
          <a:p>
            <a:pPr rtl="0"/>
            <a:fld id="{98BC8066-2EF6-4176-9ACB-F71BDAE9FFED}" type="slidenum">
              <a:rPr lang="en-GB" noProof="1" smtClean="0">
                <a:latin typeface="Calibri" panose="020F0502020204030204" pitchFamily="34" charset="0"/>
              </a:rPr>
              <a:t>‹#›</a:t>
            </a:fld>
            <a:endParaRPr lang="en-GB" noProof="1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14032840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2944284" cy="498295"/>
          </a:xfrm>
          <a:prstGeom prst="rect">
            <a:avLst/>
          </a:prstGeom>
        </p:spPr>
        <p:txBody>
          <a:bodyPr vert="horz" lIns="93744" tIns="46872" rIns="93744" bIns="46872" rtlCol="0"/>
          <a:lstStyle>
            <a:lvl1pPr algn="l">
              <a:defRPr sz="1200">
                <a:latin typeface="Calibri" panose="020F0502020204030204" pitchFamily="34" charset="0"/>
              </a:defRPr>
            </a:lvl1pPr>
          </a:lstStyle>
          <a:p>
            <a:endParaRPr lang="en-GB" noProof="1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48644" y="1"/>
            <a:ext cx="2944284" cy="498295"/>
          </a:xfrm>
          <a:prstGeom prst="rect">
            <a:avLst/>
          </a:prstGeom>
        </p:spPr>
        <p:txBody>
          <a:bodyPr vert="horz" lIns="93744" tIns="46872" rIns="93744" bIns="46872" rtlCol="0"/>
          <a:lstStyle>
            <a:lvl1pPr algn="r">
              <a:defRPr sz="1200">
                <a:latin typeface="Calibri" panose="020F0502020204030204" pitchFamily="34" charset="0"/>
              </a:defRPr>
            </a:lvl1pPr>
          </a:lstStyle>
          <a:p>
            <a:fld id="{31ED6B17-004B-494C-BA03-7E4474F127E8}" type="datetime1">
              <a:rPr lang="en-GB" noProof="1" smtClean="0"/>
              <a:t>15/09/2026</a:t>
            </a:fld>
            <a:endParaRPr lang="en-GB" noProof="1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19100" y="1241425"/>
            <a:ext cx="5957888" cy="33528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744" tIns="46872" rIns="93744" bIns="46872" rtlCol="0" anchor="ctr"/>
          <a:lstStyle/>
          <a:p>
            <a:pPr rtl="0"/>
            <a:endParaRPr lang="en-GB" noProof="1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450" y="4779486"/>
            <a:ext cx="5435600" cy="3910489"/>
          </a:xfrm>
          <a:prstGeom prst="rect">
            <a:avLst/>
          </a:prstGeom>
        </p:spPr>
        <p:txBody>
          <a:bodyPr vert="horz" lIns="93744" tIns="46872" rIns="93744" bIns="46872" rtlCol="0"/>
          <a:lstStyle/>
          <a:p>
            <a:pPr lvl="0" rtl="0"/>
            <a:r>
              <a:rPr lang="en-GB" noProof="1"/>
              <a:t>Click to edit Master text styles</a:t>
            </a:r>
          </a:p>
          <a:p>
            <a:pPr lvl="1" rtl="0"/>
            <a:r>
              <a:rPr lang="en-GB" noProof="1"/>
              <a:t>Second level</a:t>
            </a:r>
          </a:p>
          <a:p>
            <a:pPr lvl="2" rtl="0"/>
            <a:r>
              <a:rPr lang="en-GB" noProof="1"/>
              <a:t>Third level</a:t>
            </a:r>
          </a:p>
          <a:p>
            <a:pPr lvl="3" rtl="0"/>
            <a:r>
              <a:rPr lang="en-GB" noProof="1"/>
              <a:t>Fourth level</a:t>
            </a:r>
          </a:p>
          <a:p>
            <a:pPr lvl="4" rtl="0"/>
            <a:r>
              <a:rPr lang="en-GB" noProof="1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33107"/>
            <a:ext cx="2944284" cy="498294"/>
          </a:xfrm>
          <a:prstGeom prst="rect">
            <a:avLst/>
          </a:prstGeom>
        </p:spPr>
        <p:txBody>
          <a:bodyPr vert="horz" lIns="93744" tIns="46872" rIns="93744" bIns="46872" rtlCol="0" anchor="b"/>
          <a:lstStyle>
            <a:lvl1pPr algn="l">
              <a:defRPr sz="1200">
                <a:latin typeface="Calibri" panose="020F0502020204030204" pitchFamily="34" charset="0"/>
              </a:defRPr>
            </a:lvl1pPr>
          </a:lstStyle>
          <a:p>
            <a:endParaRPr lang="en-GB" noProof="1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48644" y="9433107"/>
            <a:ext cx="2944284" cy="498294"/>
          </a:xfrm>
          <a:prstGeom prst="rect">
            <a:avLst/>
          </a:prstGeom>
        </p:spPr>
        <p:txBody>
          <a:bodyPr vert="horz" lIns="93744" tIns="46872" rIns="93744" bIns="46872" rtlCol="0" anchor="b"/>
          <a:lstStyle>
            <a:lvl1pPr algn="r">
              <a:defRPr sz="1200">
                <a:latin typeface="Calibri" panose="020F0502020204030204" pitchFamily="34" charset="0"/>
              </a:defRPr>
            </a:lvl1pPr>
          </a:lstStyle>
          <a:p>
            <a:fld id="{5EA54082-0EDA-40C0-B23E-AB88047B2438}" type="slidenum">
              <a:rPr lang="en-GB" noProof="1" dirty="0" smtClean="0"/>
              <a:pPr/>
              <a:t>‹#›</a:t>
            </a:fld>
            <a:endParaRPr lang="en-GB" noProof="1"/>
          </a:p>
        </p:txBody>
      </p:sp>
    </p:spTree>
    <p:extLst>
      <p:ext uri="{BB962C8B-B14F-4D97-AF65-F5344CB8AC3E}">
        <p14:creationId xmlns:p14="http://schemas.microsoft.com/office/powerpoint/2010/main" val="2625093644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EA70163-3221-4560-3844-C30C3DABC3D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D606FCE-19F6-86B5-0D07-A174139276A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465CA8B-5313-9083-D14D-6BF7643DB98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en-GB" noProof="1">
              <a:latin typeface="Calibri" panose="020F0502020204030204" pitchFamily="34" charset="0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C078E46-BEE9-308E-EA20-E6EC864436AE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fld id="{5EA54082-0EDA-40C0-B23E-AB88047B2438}" type="slidenum">
              <a:rPr lang="en-GB" noProof="1" smtClean="0">
                <a:latin typeface="Calibri" panose="020F0502020204030204" pitchFamily="34" charset="0"/>
              </a:rPr>
              <a:t>1</a:t>
            </a:fld>
            <a:endParaRPr lang="en-GB" noProof="1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1661744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7DB61DF-F00C-923F-4F54-368564D514F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C4A46B0-FD19-0194-E121-75DD757037A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010930A-EE2C-C918-6AF1-973AB2C6E6A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en-GB" noProof="1">
              <a:latin typeface="Calibri" panose="020F0502020204030204" pitchFamily="34" charset="0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10AEAAE-F6D7-092F-F031-67E94B10EE04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fld id="{5EA54082-0EDA-40C0-B23E-AB88047B2438}" type="slidenum">
              <a:rPr lang="en-GB" noProof="1" smtClean="0">
                <a:latin typeface="Calibri" panose="020F0502020204030204" pitchFamily="34" charset="0"/>
              </a:rPr>
              <a:t>2</a:t>
            </a:fld>
            <a:endParaRPr lang="en-GB" noProof="1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2793086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675420" y="2493085"/>
            <a:ext cx="4971618" cy="2033753"/>
          </a:xfrm>
        </p:spPr>
        <p:txBody>
          <a:bodyPr rtlCol="0" anchor="ctr">
            <a:normAutofit/>
          </a:bodyPr>
          <a:lstStyle>
            <a:lvl1pPr algn="r">
              <a:defRPr sz="3600">
                <a:latin typeface="Century Gothic" panose="020B0502020202020204" pitchFamily="34" charset="0"/>
              </a:defRPr>
            </a:lvl1pPr>
          </a:lstStyle>
          <a:p>
            <a:pPr rtl="0"/>
            <a:r>
              <a:rPr lang="en-GB" noProof="1"/>
              <a:t>Title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6569348" y="2493085"/>
            <a:ext cx="4984220" cy="2033752"/>
          </a:xfrm>
        </p:spPr>
        <p:txBody>
          <a:bodyPr rtlCol="0"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85000"/>
                    <a:lumOff val="15000"/>
                  </a:schemeClr>
                </a:solidFill>
                <a:latin typeface="Segoe UI" panose="020B0502040204020203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rtl="0"/>
            <a:r>
              <a:rPr lang="en-GB" noProof="1"/>
              <a:t>Subtitle</a:t>
            </a:r>
          </a:p>
        </p:txBody>
      </p:sp>
      <p:sp>
        <p:nvSpPr>
          <p:cNvPr id="9" name="Rectangle 8" descr="Colour filled rectangle border"/>
          <p:cNvSpPr/>
          <p:nvPr userDrawn="1"/>
        </p:nvSpPr>
        <p:spPr>
          <a:xfrm>
            <a:off x="0" y="6479628"/>
            <a:ext cx="3054096" cy="37837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GB" noProof="1">
              <a:latin typeface="Segoe UI" panose="020B0502040204020203" pitchFamily="34" charset="0"/>
            </a:endParaRPr>
          </a:p>
        </p:txBody>
      </p:sp>
      <p:sp>
        <p:nvSpPr>
          <p:cNvPr id="10" name="Rectangle 9" descr="Colour filled rectangle border"/>
          <p:cNvSpPr/>
          <p:nvPr userDrawn="1"/>
        </p:nvSpPr>
        <p:spPr>
          <a:xfrm>
            <a:off x="3054096" y="6479628"/>
            <a:ext cx="3054096" cy="378372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GB" noProof="1">
              <a:latin typeface="Segoe UI" panose="020B0502040204020203" pitchFamily="34" charset="0"/>
            </a:endParaRPr>
          </a:p>
        </p:txBody>
      </p:sp>
      <p:sp>
        <p:nvSpPr>
          <p:cNvPr id="11" name="Rectangle 10" descr="Colour filled rectangle border"/>
          <p:cNvSpPr/>
          <p:nvPr userDrawn="1"/>
        </p:nvSpPr>
        <p:spPr>
          <a:xfrm>
            <a:off x="6108192" y="6479628"/>
            <a:ext cx="3054096" cy="37837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GB" noProof="1">
              <a:latin typeface="Segoe UI" panose="020B0502040204020203" pitchFamily="34" charset="0"/>
            </a:endParaRPr>
          </a:p>
        </p:txBody>
      </p:sp>
      <p:sp>
        <p:nvSpPr>
          <p:cNvPr id="12" name="Rectangle 11" descr="Colour filled rectangle border"/>
          <p:cNvSpPr/>
          <p:nvPr userDrawn="1"/>
        </p:nvSpPr>
        <p:spPr>
          <a:xfrm>
            <a:off x="9137904" y="6479628"/>
            <a:ext cx="3054096" cy="378372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GB" noProof="1">
              <a:latin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9770812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838200" y="1610211"/>
            <a:ext cx="6934201" cy="965477"/>
          </a:xfrm>
        </p:spPr>
        <p:txBody>
          <a:bodyPr rtlCol="0"/>
          <a:lstStyle>
            <a:lvl1pPr>
              <a:defRPr>
                <a:latin typeface="Century Gothic" panose="020B0502020202020204" pitchFamily="34" charset="0"/>
              </a:defRPr>
            </a:lvl1pPr>
          </a:lstStyle>
          <a:p>
            <a:pPr rtl="0"/>
            <a:r>
              <a:rPr lang="en-GB" noProof="1"/>
              <a:t>Title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838201" y="2727433"/>
            <a:ext cx="6934200" cy="2585545"/>
          </a:xfrm>
        </p:spPr>
        <p:txBody>
          <a:bodyPr rtlCol="0">
            <a:normAutofit/>
          </a:bodyPr>
          <a:lstStyle>
            <a:lvl1pPr marL="0" indent="0">
              <a:lnSpc>
                <a:spcPct val="110000"/>
              </a:lnSpc>
              <a:spcBef>
                <a:spcPts val="0"/>
              </a:spcBef>
              <a:spcAft>
                <a:spcPts val="1400"/>
              </a:spcAft>
              <a:buNone/>
              <a:defRPr sz="1800" baseline="0">
                <a:solidFill>
                  <a:schemeClr val="tx1">
                    <a:lumMod val="85000"/>
                    <a:lumOff val="15000"/>
                  </a:schemeClr>
                </a:solidFill>
                <a:latin typeface="Segoe UI" panose="020B0502040204020203" pitchFamily="34" charset="0"/>
              </a:defRPr>
            </a:lvl1pPr>
          </a:lstStyle>
          <a:p>
            <a:pPr lvl="0" rtl="0"/>
            <a:r>
              <a:rPr lang="en-GB" noProof="1"/>
              <a:t>Body Text</a:t>
            </a:r>
          </a:p>
        </p:txBody>
      </p:sp>
      <p:sp>
        <p:nvSpPr>
          <p:cNvPr id="7" name="Rectangle 6" descr="Colour filled rectangle border"/>
          <p:cNvSpPr/>
          <p:nvPr userDrawn="1"/>
        </p:nvSpPr>
        <p:spPr>
          <a:xfrm>
            <a:off x="0" y="6479628"/>
            <a:ext cx="3054096" cy="37837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GB" noProof="1">
              <a:latin typeface="Segoe UI" panose="020B0502040204020203" pitchFamily="34" charset="0"/>
            </a:endParaRPr>
          </a:p>
        </p:txBody>
      </p:sp>
      <p:sp>
        <p:nvSpPr>
          <p:cNvPr id="8" name="Rectangle 7" descr="Colour filled rectangle border"/>
          <p:cNvSpPr/>
          <p:nvPr userDrawn="1"/>
        </p:nvSpPr>
        <p:spPr>
          <a:xfrm>
            <a:off x="3054096" y="6479628"/>
            <a:ext cx="3054096" cy="378372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GB" noProof="1">
              <a:latin typeface="Segoe UI" panose="020B0502040204020203" pitchFamily="34" charset="0"/>
            </a:endParaRPr>
          </a:p>
        </p:txBody>
      </p:sp>
      <p:sp>
        <p:nvSpPr>
          <p:cNvPr id="9" name="Rectangle 8" descr="Colour filled rectangle border"/>
          <p:cNvSpPr/>
          <p:nvPr userDrawn="1"/>
        </p:nvSpPr>
        <p:spPr>
          <a:xfrm>
            <a:off x="6108192" y="6479628"/>
            <a:ext cx="3054096" cy="37837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GB" noProof="1">
              <a:latin typeface="Segoe UI" panose="020B0502040204020203" pitchFamily="34" charset="0"/>
            </a:endParaRPr>
          </a:p>
        </p:txBody>
      </p:sp>
      <p:sp>
        <p:nvSpPr>
          <p:cNvPr id="10" name="Rectangle 9" descr="Colour filled rectangle border"/>
          <p:cNvSpPr/>
          <p:nvPr userDrawn="1"/>
        </p:nvSpPr>
        <p:spPr>
          <a:xfrm>
            <a:off x="9137904" y="6479628"/>
            <a:ext cx="3054096" cy="378372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GB" noProof="1">
              <a:latin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0591953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ne mont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838200" y="365125"/>
            <a:ext cx="4837386" cy="990709"/>
          </a:xfrm>
        </p:spPr>
        <p:txBody>
          <a:bodyPr rtlCol="0">
            <a:normAutofit/>
          </a:bodyPr>
          <a:lstStyle>
            <a:lvl1pPr>
              <a:defRPr sz="3600">
                <a:latin typeface="Century Gothic" panose="020B0502020202020204" pitchFamily="34" charset="0"/>
              </a:defRPr>
            </a:lvl1pPr>
          </a:lstStyle>
          <a:p>
            <a:pPr rtl="0"/>
            <a:r>
              <a:rPr lang="en-GB" noProof="1"/>
              <a:t>Title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 hasCustomPrompt="1"/>
          </p:nvPr>
        </p:nvSpPr>
        <p:spPr>
          <a:xfrm>
            <a:off x="926758" y="2380595"/>
            <a:ext cx="4748828" cy="450383"/>
          </a:xfrm>
        </p:spPr>
        <p:txBody>
          <a:bodyPr rtlCol="0">
            <a:normAutofit/>
          </a:bodyPr>
          <a:lstStyle>
            <a:lvl1pPr marL="0" indent="0">
              <a:buNone/>
              <a:tabLst>
                <a:tab pos="850392" algn="ctr"/>
                <a:tab pos="1545336" algn="ctr"/>
                <a:tab pos="2240280" algn="ctr"/>
                <a:tab pos="2926080" algn="ctr"/>
                <a:tab pos="3621024" algn="ctr"/>
                <a:tab pos="4315968" algn="ctr"/>
              </a:tabLst>
              <a:defRPr sz="2400">
                <a:solidFill>
                  <a:schemeClr val="tx2"/>
                </a:solidFill>
                <a:latin typeface="Segoe UI" panose="020B0502040204020203" pitchFamily="34" charset="0"/>
              </a:defRPr>
            </a:lvl1pPr>
          </a:lstStyle>
          <a:p>
            <a:pPr lvl="0" rtl="0"/>
            <a:r>
              <a:rPr lang="en-GB" noProof="1"/>
              <a:t>Text</a:t>
            </a:r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0" hasCustomPrompt="1"/>
          </p:nvPr>
        </p:nvSpPr>
        <p:spPr>
          <a:xfrm>
            <a:off x="6557963" y="365125"/>
            <a:ext cx="4795837" cy="990709"/>
          </a:xfrm>
        </p:spPr>
        <p:txBody>
          <a:bodyPr rtlCol="0" anchor="ctr">
            <a:normAutofit/>
          </a:bodyPr>
          <a:lstStyle>
            <a:lvl1pPr marL="0" indent="0" algn="r">
              <a:buNone/>
              <a:defRPr sz="2400">
                <a:solidFill>
                  <a:schemeClr val="tx2"/>
                </a:solidFill>
                <a:latin typeface="Century Gothic" panose="020B0502020202020204" pitchFamily="34" charset="0"/>
              </a:defRPr>
            </a:lvl1pPr>
          </a:lstStyle>
          <a:p>
            <a:pPr lvl="0" rtl="0"/>
            <a:r>
              <a:rPr lang="en-GB" noProof="1"/>
              <a:t>Month</a:t>
            </a:r>
          </a:p>
        </p:txBody>
      </p:sp>
    </p:spTree>
    <p:extLst>
      <p:ext uri="{BB962C8B-B14F-4D97-AF65-F5344CB8AC3E}">
        <p14:creationId xmlns:p14="http://schemas.microsoft.com/office/powerpoint/2010/main" val="224214410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-mont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838200" y="365125"/>
            <a:ext cx="4837386" cy="990709"/>
          </a:xfrm>
        </p:spPr>
        <p:txBody>
          <a:bodyPr rtlCol="0">
            <a:normAutofit/>
          </a:bodyPr>
          <a:lstStyle>
            <a:lvl1pPr>
              <a:defRPr sz="3600">
                <a:latin typeface="Century Gothic" panose="020B0502020202020204" pitchFamily="34" charset="0"/>
              </a:defRPr>
            </a:lvl1pPr>
          </a:lstStyle>
          <a:p>
            <a:pPr rtl="0"/>
            <a:r>
              <a:rPr lang="en-GB" noProof="1"/>
              <a:t>Title</a:t>
            </a:r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0" hasCustomPrompt="1"/>
          </p:nvPr>
        </p:nvSpPr>
        <p:spPr>
          <a:xfrm>
            <a:off x="6557963" y="365125"/>
            <a:ext cx="4795837" cy="990709"/>
          </a:xfrm>
        </p:spPr>
        <p:txBody>
          <a:bodyPr rtlCol="0" anchor="ctr">
            <a:normAutofit/>
          </a:bodyPr>
          <a:lstStyle>
            <a:lvl1pPr marL="0" indent="0" algn="r">
              <a:buNone/>
              <a:defRPr sz="2400">
                <a:solidFill>
                  <a:schemeClr val="tx2"/>
                </a:solidFill>
                <a:latin typeface="Century Gothic" panose="020B0502020202020204" pitchFamily="34" charset="0"/>
              </a:defRPr>
            </a:lvl1pPr>
          </a:lstStyle>
          <a:p>
            <a:pPr lvl="0" rtl="0"/>
            <a:r>
              <a:rPr lang="en-GB" noProof="1"/>
              <a:t>Month</a:t>
            </a:r>
          </a:p>
        </p:txBody>
      </p:sp>
    </p:spTree>
    <p:extLst>
      <p:ext uri="{BB962C8B-B14F-4D97-AF65-F5344CB8AC3E}">
        <p14:creationId xmlns:p14="http://schemas.microsoft.com/office/powerpoint/2010/main" val="331983629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ight-mont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838200" y="365125"/>
            <a:ext cx="4837386" cy="990709"/>
          </a:xfrm>
        </p:spPr>
        <p:txBody>
          <a:bodyPr rtlCol="0">
            <a:normAutofit/>
          </a:bodyPr>
          <a:lstStyle>
            <a:lvl1pPr>
              <a:defRPr sz="3600">
                <a:latin typeface="Century Gothic" panose="020B0502020202020204" pitchFamily="34" charset="0"/>
              </a:defRPr>
            </a:lvl1pPr>
          </a:lstStyle>
          <a:p>
            <a:pPr rtl="0"/>
            <a:r>
              <a:rPr lang="en-GB" noProof="1"/>
              <a:t>Title</a:t>
            </a:r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0" hasCustomPrompt="1"/>
          </p:nvPr>
        </p:nvSpPr>
        <p:spPr>
          <a:xfrm>
            <a:off x="6557963" y="365125"/>
            <a:ext cx="4795837" cy="990709"/>
          </a:xfrm>
        </p:spPr>
        <p:txBody>
          <a:bodyPr rtlCol="0" anchor="ctr">
            <a:normAutofit/>
          </a:bodyPr>
          <a:lstStyle>
            <a:lvl1pPr marL="0" indent="0" algn="r">
              <a:buNone/>
              <a:defRPr sz="2400">
                <a:solidFill>
                  <a:schemeClr val="tx2"/>
                </a:solidFill>
                <a:latin typeface="Century Gothic" panose="020B0502020202020204" pitchFamily="34" charset="0"/>
              </a:defRPr>
            </a:lvl1pPr>
          </a:lstStyle>
          <a:p>
            <a:pPr lvl="0" rtl="0"/>
            <a:r>
              <a:rPr lang="en-GB" noProof="1"/>
              <a:t>Month</a:t>
            </a:r>
          </a:p>
        </p:txBody>
      </p:sp>
    </p:spTree>
    <p:extLst>
      <p:ext uri="{BB962C8B-B14F-4D97-AF65-F5344CB8AC3E}">
        <p14:creationId xmlns:p14="http://schemas.microsoft.com/office/powerpoint/2010/main" val="17398489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rtlCol="0" anchor="b"/>
          <a:lstStyle>
            <a:lvl1pPr>
              <a:defRPr sz="6000">
                <a:latin typeface="Century Gothic" panose="020B0502020202020204" pitchFamily="34" charset="0"/>
              </a:defRPr>
            </a:lvl1pPr>
          </a:lstStyle>
          <a:p>
            <a:pPr rtl="0"/>
            <a:r>
              <a:rPr lang="en-US" noProof="1"/>
              <a:t>Click to edit Master title style</a:t>
            </a:r>
            <a:endParaRPr lang="en-GB" noProof="1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 rtlCol="0"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  <a:latin typeface="Segoe UI" panose="020B0502040204020203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en-US" noProof="1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>
                <a:latin typeface="Segoe UI" panose="020B0502040204020203" pitchFamily="34" charset="0"/>
              </a:defRPr>
            </a:lvl1pPr>
          </a:lstStyle>
          <a:p>
            <a:fld id="{FB4CCA24-F28F-4DFB-ACBA-20B06965DA25}" type="datetime1">
              <a:rPr lang="en-GB" noProof="1" smtClean="0"/>
              <a:t>15/09/2026</a:t>
            </a:fld>
            <a:endParaRPr lang="en-GB" noProof="1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>
                <a:latin typeface="Segoe UI" panose="020B0502040204020203" pitchFamily="34" charset="0"/>
              </a:defRPr>
            </a:lvl1pPr>
          </a:lstStyle>
          <a:p>
            <a:endParaRPr lang="en-GB" noProof="1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>
                <a:latin typeface="Segoe UI" panose="020B0502040204020203" pitchFamily="34" charset="0"/>
              </a:defRPr>
            </a:lvl1pPr>
          </a:lstStyle>
          <a:p>
            <a:fld id="{632BDE3A-8A5F-47C4-AA75-58FC1EB2D383}" type="slidenum">
              <a:rPr lang="en-GB" noProof="1" dirty="0" smtClean="0"/>
              <a:pPr/>
              <a:t>‹#›</a:t>
            </a:fld>
            <a:endParaRPr lang="en-GB" noProof="1"/>
          </a:p>
        </p:txBody>
      </p:sp>
    </p:spTree>
    <p:extLst>
      <p:ext uri="{BB962C8B-B14F-4D97-AF65-F5344CB8AC3E}">
        <p14:creationId xmlns:p14="http://schemas.microsoft.com/office/powerpoint/2010/main" val="229267083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 rtlCol="0"/>
          <a:lstStyle>
            <a:lvl1pPr>
              <a:defRPr>
                <a:latin typeface="Century Gothic" panose="020B0502020202020204" pitchFamily="34" charset="0"/>
              </a:defRPr>
            </a:lvl1pPr>
          </a:lstStyle>
          <a:p>
            <a:pPr rtl="0"/>
            <a:r>
              <a:rPr lang="en-US" noProof="1"/>
              <a:t>Click to edit Master title style</a:t>
            </a:r>
            <a:endParaRPr lang="en-GB" noProof="1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rtlCol="0" anchor="b"/>
          <a:lstStyle>
            <a:lvl1pPr marL="0" indent="0">
              <a:buNone/>
              <a:defRPr sz="2400" b="1">
                <a:latin typeface="Segoe UI" panose="020B0502040204020203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en-US" noProof="1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 rtlCol="0"/>
          <a:lstStyle>
            <a:lvl1pPr>
              <a:defRPr>
                <a:latin typeface="Segoe UI" panose="020B0502040204020203" pitchFamily="34" charset="0"/>
              </a:defRPr>
            </a:lvl1pPr>
            <a:lvl2pPr>
              <a:defRPr>
                <a:latin typeface="Segoe UI" panose="020B0502040204020203" pitchFamily="34" charset="0"/>
              </a:defRPr>
            </a:lvl2pPr>
            <a:lvl3pPr>
              <a:defRPr>
                <a:latin typeface="Segoe UI" panose="020B0502040204020203" pitchFamily="34" charset="0"/>
              </a:defRPr>
            </a:lvl3pPr>
            <a:lvl4pPr>
              <a:defRPr>
                <a:latin typeface="Segoe UI" panose="020B0502040204020203" pitchFamily="34" charset="0"/>
              </a:defRPr>
            </a:lvl4pPr>
            <a:lvl5pPr>
              <a:defRPr>
                <a:latin typeface="Segoe UI" panose="020B0502040204020203" pitchFamily="34" charset="0"/>
              </a:defRPr>
            </a:lvl5pPr>
          </a:lstStyle>
          <a:p>
            <a:pPr lvl="0" rtl="0"/>
            <a:r>
              <a:rPr lang="en-US" noProof="1"/>
              <a:t>Click to edit Master text styles</a:t>
            </a:r>
          </a:p>
          <a:p>
            <a:pPr lvl="1" rtl="0"/>
            <a:r>
              <a:rPr lang="en-US" noProof="1"/>
              <a:t>Second level</a:t>
            </a:r>
          </a:p>
          <a:p>
            <a:pPr lvl="2" rtl="0"/>
            <a:r>
              <a:rPr lang="en-US" noProof="1"/>
              <a:t>Third level</a:t>
            </a:r>
          </a:p>
          <a:p>
            <a:pPr lvl="3" rtl="0"/>
            <a:r>
              <a:rPr lang="en-US" noProof="1"/>
              <a:t>Fourth level</a:t>
            </a:r>
          </a:p>
          <a:p>
            <a:pPr lvl="4" rtl="0"/>
            <a:r>
              <a:rPr lang="en-US" noProof="1"/>
              <a:t>Fifth level</a:t>
            </a:r>
            <a:endParaRPr lang="en-GB" noProof="1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rtlCol="0" anchor="b"/>
          <a:lstStyle>
            <a:lvl1pPr marL="0" indent="0">
              <a:buNone/>
              <a:defRPr sz="2400" b="1">
                <a:latin typeface="Segoe UI" panose="020B0502040204020203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en-US" noProof="1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 rtlCol="0"/>
          <a:lstStyle>
            <a:lvl1pPr>
              <a:defRPr>
                <a:latin typeface="Segoe UI" panose="020B0502040204020203" pitchFamily="34" charset="0"/>
              </a:defRPr>
            </a:lvl1pPr>
            <a:lvl2pPr>
              <a:defRPr>
                <a:latin typeface="Segoe UI" panose="020B0502040204020203" pitchFamily="34" charset="0"/>
              </a:defRPr>
            </a:lvl2pPr>
            <a:lvl3pPr>
              <a:defRPr>
                <a:latin typeface="Segoe UI" panose="020B0502040204020203" pitchFamily="34" charset="0"/>
              </a:defRPr>
            </a:lvl3pPr>
            <a:lvl4pPr>
              <a:defRPr>
                <a:latin typeface="Segoe UI" panose="020B0502040204020203" pitchFamily="34" charset="0"/>
              </a:defRPr>
            </a:lvl4pPr>
            <a:lvl5pPr>
              <a:defRPr>
                <a:latin typeface="Segoe UI" panose="020B0502040204020203" pitchFamily="34" charset="0"/>
              </a:defRPr>
            </a:lvl5pPr>
          </a:lstStyle>
          <a:p>
            <a:pPr lvl="0" rtl="0"/>
            <a:r>
              <a:rPr lang="en-US" noProof="1"/>
              <a:t>Click to edit Master text styles</a:t>
            </a:r>
          </a:p>
          <a:p>
            <a:pPr lvl="1" rtl="0"/>
            <a:r>
              <a:rPr lang="en-US" noProof="1"/>
              <a:t>Second level</a:t>
            </a:r>
          </a:p>
          <a:p>
            <a:pPr lvl="2" rtl="0"/>
            <a:r>
              <a:rPr lang="en-US" noProof="1"/>
              <a:t>Third level</a:t>
            </a:r>
          </a:p>
          <a:p>
            <a:pPr lvl="3" rtl="0"/>
            <a:r>
              <a:rPr lang="en-US" noProof="1"/>
              <a:t>Fourth level</a:t>
            </a:r>
          </a:p>
          <a:p>
            <a:pPr lvl="4" rtl="0"/>
            <a:r>
              <a:rPr lang="en-US" noProof="1"/>
              <a:t>Fifth level</a:t>
            </a:r>
            <a:endParaRPr lang="en-GB" noProof="1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>
                <a:latin typeface="Segoe UI" panose="020B0502040204020203" pitchFamily="34" charset="0"/>
              </a:defRPr>
            </a:lvl1pPr>
          </a:lstStyle>
          <a:p>
            <a:fld id="{D2DB317B-B1D9-4083-B347-E0B5380E0224}" type="datetime1">
              <a:rPr lang="en-GB" noProof="1" smtClean="0"/>
              <a:t>15/09/2026</a:t>
            </a:fld>
            <a:endParaRPr lang="en-GB" noProof="1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>
                <a:latin typeface="Segoe UI" panose="020B0502040204020203" pitchFamily="34" charset="0"/>
              </a:defRPr>
            </a:lvl1pPr>
          </a:lstStyle>
          <a:p>
            <a:endParaRPr lang="en-GB" noProof="1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>
                <a:latin typeface="Segoe UI" panose="020B0502040204020203" pitchFamily="34" charset="0"/>
              </a:defRPr>
            </a:lvl1pPr>
          </a:lstStyle>
          <a:p>
            <a:fld id="{632BDE3A-8A5F-47C4-AA75-58FC1EB2D383}" type="slidenum">
              <a:rPr lang="en-GB" noProof="1" dirty="0" smtClean="0"/>
              <a:pPr/>
              <a:t>‹#›</a:t>
            </a:fld>
            <a:endParaRPr lang="en-GB" noProof="1"/>
          </a:p>
        </p:txBody>
      </p:sp>
    </p:spTree>
    <p:extLst>
      <p:ext uri="{BB962C8B-B14F-4D97-AF65-F5344CB8AC3E}">
        <p14:creationId xmlns:p14="http://schemas.microsoft.com/office/powerpoint/2010/main" val="371450990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lvl1pPr>
              <a:defRPr>
                <a:latin typeface="Century Gothic" panose="020B0502020202020204" pitchFamily="34" charset="0"/>
              </a:defRPr>
            </a:lvl1pPr>
          </a:lstStyle>
          <a:p>
            <a:pPr rtl="0"/>
            <a:r>
              <a:rPr lang="en-US" noProof="1"/>
              <a:t>Click to edit Master title style</a:t>
            </a:r>
            <a:endParaRPr lang="en-GB" noProof="1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>
                <a:latin typeface="Segoe UI" panose="020B0502040204020203" pitchFamily="34" charset="0"/>
              </a:defRPr>
            </a:lvl1pPr>
          </a:lstStyle>
          <a:p>
            <a:fld id="{3F727CC4-9C4A-4A06-97E6-265BF1C59C74}" type="datetime1">
              <a:rPr lang="en-GB" noProof="1" smtClean="0"/>
              <a:t>15/09/2026</a:t>
            </a:fld>
            <a:endParaRPr lang="en-GB" noProof="1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>
                <a:latin typeface="Segoe UI" panose="020B0502040204020203" pitchFamily="34" charset="0"/>
              </a:defRPr>
            </a:lvl1pPr>
          </a:lstStyle>
          <a:p>
            <a:endParaRPr lang="en-GB" noProof="1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>
                <a:latin typeface="Segoe UI" panose="020B0502040204020203" pitchFamily="34" charset="0"/>
              </a:defRPr>
            </a:lvl1pPr>
          </a:lstStyle>
          <a:p>
            <a:fld id="{632BDE3A-8A5F-47C4-AA75-58FC1EB2D383}" type="slidenum">
              <a:rPr lang="en-GB" noProof="1" dirty="0" smtClean="0"/>
              <a:pPr/>
              <a:t>‹#›</a:t>
            </a:fld>
            <a:endParaRPr lang="en-GB" noProof="1"/>
          </a:p>
        </p:txBody>
      </p:sp>
    </p:spTree>
    <p:extLst>
      <p:ext uri="{BB962C8B-B14F-4D97-AF65-F5344CB8AC3E}">
        <p14:creationId xmlns:p14="http://schemas.microsoft.com/office/powerpoint/2010/main" val="31391818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>
                <a:latin typeface="Segoe UI" panose="020B0502040204020203" pitchFamily="34" charset="0"/>
              </a:defRPr>
            </a:lvl1pPr>
          </a:lstStyle>
          <a:p>
            <a:fld id="{685EA141-A760-4C74-84DD-63523022630B}" type="datetime1">
              <a:rPr lang="en-GB" noProof="1" smtClean="0"/>
              <a:t>15/09/2026</a:t>
            </a:fld>
            <a:endParaRPr lang="en-GB" noProof="1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>
                <a:latin typeface="Segoe UI" panose="020B0502040204020203" pitchFamily="34" charset="0"/>
              </a:defRPr>
            </a:lvl1pPr>
          </a:lstStyle>
          <a:p>
            <a:endParaRPr lang="en-GB" noProof="1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>
                <a:latin typeface="Segoe UI" panose="020B0502040204020203" pitchFamily="34" charset="0"/>
              </a:defRPr>
            </a:lvl1pPr>
          </a:lstStyle>
          <a:p>
            <a:fld id="{632BDE3A-8A5F-47C4-AA75-58FC1EB2D383}" type="slidenum">
              <a:rPr lang="en-GB" noProof="1" dirty="0" smtClean="0"/>
              <a:pPr/>
              <a:t>‹#›</a:t>
            </a:fld>
            <a:endParaRPr lang="en-GB" noProof="1"/>
          </a:p>
        </p:txBody>
      </p:sp>
    </p:spTree>
    <p:extLst>
      <p:ext uri="{BB962C8B-B14F-4D97-AF65-F5344CB8AC3E}">
        <p14:creationId xmlns:p14="http://schemas.microsoft.com/office/powerpoint/2010/main" val="342887194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rtlCol="0" anchor="b"/>
          <a:lstStyle>
            <a:lvl1pPr>
              <a:defRPr sz="3200">
                <a:latin typeface="Century Gothic" panose="020B0502020202020204" pitchFamily="34" charset="0"/>
              </a:defRPr>
            </a:lvl1pPr>
          </a:lstStyle>
          <a:p>
            <a:pPr rtl="0"/>
            <a:r>
              <a:rPr lang="en-US" noProof="1"/>
              <a:t>Click to edit Master title style</a:t>
            </a:r>
            <a:endParaRPr lang="en-GB" noProof="1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 rtlCol="0"/>
          <a:lstStyle>
            <a:lvl1pPr>
              <a:defRPr sz="3200">
                <a:latin typeface="Segoe UI" panose="020B0502040204020203" pitchFamily="34" charset="0"/>
              </a:defRPr>
            </a:lvl1pPr>
            <a:lvl2pPr>
              <a:defRPr sz="2800">
                <a:latin typeface="Segoe UI" panose="020B0502040204020203" pitchFamily="34" charset="0"/>
              </a:defRPr>
            </a:lvl2pPr>
            <a:lvl3pPr>
              <a:defRPr sz="2400">
                <a:latin typeface="Segoe UI" panose="020B0502040204020203" pitchFamily="34" charset="0"/>
              </a:defRPr>
            </a:lvl3pPr>
            <a:lvl4pPr>
              <a:defRPr sz="2000">
                <a:latin typeface="Segoe UI" panose="020B0502040204020203" pitchFamily="34" charset="0"/>
              </a:defRPr>
            </a:lvl4pPr>
            <a:lvl5pPr>
              <a:defRPr sz="2000">
                <a:latin typeface="Segoe UI" panose="020B0502040204020203" pitchFamily="34" charset="0"/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 rtl="0"/>
            <a:r>
              <a:rPr lang="en-US" noProof="1"/>
              <a:t>Click to edit Master text styles</a:t>
            </a:r>
          </a:p>
          <a:p>
            <a:pPr lvl="1" rtl="0"/>
            <a:r>
              <a:rPr lang="en-US" noProof="1"/>
              <a:t>Second level</a:t>
            </a:r>
          </a:p>
          <a:p>
            <a:pPr lvl="2" rtl="0"/>
            <a:r>
              <a:rPr lang="en-US" noProof="1"/>
              <a:t>Third level</a:t>
            </a:r>
          </a:p>
          <a:p>
            <a:pPr lvl="3" rtl="0"/>
            <a:r>
              <a:rPr lang="en-US" noProof="1"/>
              <a:t>Fourth level</a:t>
            </a:r>
          </a:p>
          <a:p>
            <a:pPr lvl="4" rtl="0"/>
            <a:r>
              <a:rPr lang="en-US" noProof="1"/>
              <a:t>Fifth level</a:t>
            </a:r>
            <a:endParaRPr lang="en-GB" noProof="1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 rtlCol="0"/>
          <a:lstStyle>
            <a:lvl1pPr marL="0" indent="0">
              <a:buNone/>
              <a:defRPr sz="1600">
                <a:latin typeface="Segoe UI" panose="020B0502040204020203" pitchFamily="34" charset="0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en-US" noProof="1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>
                <a:latin typeface="Segoe UI" panose="020B0502040204020203" pitchFamily="34" charset="0"/>
              </a:defRPr>
            </a:lvl1pPr>
          </a:lstStyle>
          <a:p>
            <a:fld id="{AB27AD3A-E1A6-4B16-B324-952A1342AF58}" type="datetime1">
              <a:rPr lang="en-GB" noProof="1" smtClean="0"/>
              <a:t>15/09/2026</a:t>
            </a:fld>
            <a:endParaRPr lang="en-GB" noProof="1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>
                <a:latin typeface="Segoe UI" panose="020B0502040204020203" pitchFamily="34" charset="0"/>
              </a:defRPr>
            </a:lvl1pPr>
          </a:lstStyle>
          <a:p>
            <a:endParaRPr lang="en-GB" noProof="1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>
                <a:latin typeface="Segoe UI" panose="020B0502040204020203" pitchFamily="34" charset="0"/>
              </a:defRPr>
            </a:lvl1pPr>
          </a:lstStyle>
          <a:p>
            <a:fld id="{632BDE3A-8A5F-47C4-AA75-58FC1EB2D383}" type="slidenum">
              <a:rPr lang="en-GB" noProof="1" dirty="0" smtClean="0"/>
              <a:pPr/>
              <a:t>‹#›</a:t>
            </a:fld>
            <a:endParaRPr lang="en-GB" noProof="1"/>
          </a:p>
        </p:txBody>
      </p:sp>
    </p:spTree>
    <p:extLst>
      <p:ext uri="{BB962C8B-B14F-4D97-AF65-F5344CB8AC3E}">
        <p14:creationId xmlns:p14="http://schemas.microsoft.com/office/powerpoint/2010/main" val="55218378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rtlCol="0" anchor="b"/>
          <a:lstStyle>
            <a:lvl1pPr>
              <a:defRPr sz="3200">
                <a:latin typeface="Century Gothic" panose="020B0502020202020204" pitchFamily="34" charset="0"/>
              </a:defRPr>
            </a:lvl1pPr>
          </a:lstStyle>
          <a:p>
            <a:pPr rtl="0"/>
            <a:r>
              <a:rPr lang="en-US" noProof="1"/>
              <a:t>Click to edit Master title style</a:t>
            </a:r>
            <a:endParaRPr lang="en-GB" noProof="1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rtlCol="0"/>
          <a:lstStyle>
            <a:lvl1pPr marL="0" indent="0">
              <a:buNone/>
              <a:defRPr sz="3200">
                <a:latin typeface="Segoe UI" panose="020B0502040204020203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rtl="0"/>
            <a:r>
              <a:rPr lang="en-US" noProof="1"/>
              <a:t>Click icon to add picture</a:t>
            </a:r>
            <a:endParaRPr lang="en-GB" noProof="1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 rtlCol="0"/>
          <a:lstStyle>
            <a:lvl1pPr marL="0" indent="0">
              <a:buNone/>
              <a:defRPr sz="1600">
                <a:latin typeface="Segoe UI" panose="020B0502040204020203" pitchFamily="34" charset="0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en-US" noProof="1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>
                <a:latin typeface="Segoe UI" panose="020B0502040204020203" pitchFamily="34" charset="0"/>
              </a:defRPr>
            </a:lvl1pPr>
          </a:lstStyle>
          <a:p>
            <a:fld id="{E9D5DCCA-DCFE-4266-98C2-9F1CEC2F6931}" type="datetime1">
              <a:rPr lang="en-GB" noProof="1" smtClean="0"/>
              <a:t>15/09/2026</a:t>
            </a:fld>
            <a:endParaRPr lang="en-GB" noProof="1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>
                <a:latin typeface="Segoe UI" panose="020B0502040204020203" pitchFamily="34" charset="0"/>
              </a:defRPr>
            </a:lvl1pPr>
          </a:lstStyle>
          <a:p>
            <a:endParaRPr lang="en-GB" noProof="1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>
                <a:latin typeface="Segoe UI" panose="020B0502040204020203" pitchFamily="34" charset="0"/>
              </a:defRPr>
            </a:lvl1pPr>
          </a:lstStyle>
          <a:p>
            <a:fld id="{632BDE3A-8A5F-47C4-AA75-58FC1EB2D383}" type="slidenum">
              <a:rPr lang="en-GB" noProof="1" dirty="0" smtClean="0"/>
              <a:pPr/>
              <a:t>‹#›</a:t>
            </a:fld>
            <a:endParaRPr lang="en-GB" noProof="1"/>
          </a:p>
        </p:txBody>
      </p:sp>
    </p:spTree>
    <p:extLst>
      <p:ext uri="{BB962C8B-B14F-4D97-AF65-F5344CB8AC3E}">
        <p14:creationId xmlns:p14="http://schemas.microsoft.com/office/powerpoint/2010/main" val="231324702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lvl1pPr>
              <a:defRPr>
                <a:latin typeface="Century Gothic" panose="020B0502020202020204" pitchFamily="34" charset="0"/>
              </a:defRPr>
            </a:lvl1pPr>
          </a:lstStyle>
          <a:p>
            <a:pPr rtl="0"/>
            <a:r>
              <a:rPr lang="en-US" noProof="1"/>
              <a:t>Click to edit Master title style</a:t>
            </a:r>
            <a:endParaRPr lang="en-GB" noProof="1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rtlCol="0"/>
          <a:lstStyle>
            <a:lvl1pPr>
              <a:defRPr>
                <a:latin typeface="Segoe UI" panose="020B0502040204020203" pitchFamily="34" charset="0"/>
              </a:defRPr>
            </a:lvl1pPr>
            <a:lvl2pPr>
              <a:defRPr>
                <a:latin typeface="Segoe UI" panose="020B0502040204020203" pitchFamily="34" charset="0"/>
              </a:defRPr>
            </a:lvl2pPr>
            <a:lvl3pPr>
              <a:defRPr>
                <a:latin typeface="Segoe UI" panose="020B0502040204020203" pitchFamily="34" charset="0"/>
              </a:defRPr>
            </a:lvl3pPr>
            <a:lvl4pPr>
              <a:defRPr>
                <a:latin typeface="Segoe UI" panose="020B0502040204020203" pitchFamily="34" charset="0"/>
              </a:defRPr>
            </a:lvl4pPr>
            <a:lvl5pPr>
              <a:defRPr>
                <a:latin typeface="Segoe UI" panose="020B0502040204020203" pitchFamily="34" charset="0"/>
              </a:defRPr>
            </a:lvl5pPr>
          </a:lstStyle>
          <a:p>
            <a:pPr lvl="0" rtl="0"/>
            <a:r>
              <a:rPr lang="en-US" noProof="1"/>
              <a:t>Click to edit Master text styles</a:t>
            </a:r>
          </a:p>
          <a:p>
            <a:pPr lvl="1" rtl="0"/>
            <a:r>
              <a:rPr lang="en-US" noProof="1"/>
              <a:t>Second level</a:t>
            </a:r>
          </a:p>
          <a:p>
            <a:pPr lvl="2" rtl="0"/>
            <a:r>
              <a:rPr lang="en-US" noProof="1"/>
              <a:t>Third level</a:t>
            </a:r>
          </a:p>
          <a:p>
            <a:pPr lvl="3" rtl="0"/>
            <a:r>
              <a:rPr lang="en-US" noProof="1"/>
              <a:t>Fourth level</a:t>
            </a:r>
          </a:p>
          <a:p>
            <a:pPr lvl="4" rtl="0"/>
            <a:r>
              <a:rPr lang="en-US" noProof="1"/>
              <a:t>Fifth level</a:t>
            </a:r>
            <a:endParaRPr lang="en-GB" noProof="1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>
                <a:latin typeface="Segoe UI" panose="020B0502040204020203" pitchFamily="34" charset="0"/>
              </a:defRPr>
            </a:lvl1pPr>
          </a:lstStyle>
          <a:p>
            <a:fld id="{25AFABB5-E339-4758-8F94-4FFA60787358}" type="datetime1">
              <a:rPr lang="en-GB" noProof="1" smtClean="0"/>
              <a:t>15/09/2026</a:t>
            </a:fld>
            <a:endParaRPr lang="en-GB" noProof="1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>
                <a:latin typeface="Segoe UI" panose="020B0502040204020203" pitchFamily="34" charset="0"/>
              </a:defRPr>
            </a:lvl1pPr>
          </a:lstStyle>
          <a:p>
            <a:endParaRPr lang="en-GB" noProof="1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>
                <a:latin typeface="Segoe UI" panose="020B0502040204020203" pitchFamily="34" charset="0"/>
              </a:defRPr>
            </a:lvl1pPr>
          </a:lstStyle>
          <a:p>
            <a:fld id="{632BDE3A-8A5F-47C4-AA75-58FC1EB2D383}" type="slidenum">
              <a:rPr lang="en-GB" noProof="1" dirty="0" smtClean="0"/>
              <a:pPr/>
              <a:t>‹#›</a:t>
            </a:fld>
            <a:endParaRPr lang="en-GB" noProof="1"/>
          </a:p>
        </p:txBody>
      </p:sp>
    </p:spTree>
    <p:extLst>
      <p:ext uri="{BB962C8B-B14F-4D97-AF65-F5344CB8AC3E}">
        <p14:creationId xmlns:p14="http://schemas.microsoft.com/office/powerpoint/2010/main" val="26075116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 rtlCol="0"/>
          <a:lstStyle>
            <a:lvl1pPr>
              <a:defRPr>
                <a:latin typeface="Century Gothic" panose="020B0502020202020204" pitchFamily="34" charset="0"/>
              </a:defRPr>
            </a:lvl1pPr>
          </a:lstStyle>
          <a:p>
            <a:pPr rtl="0"/>
            <a:r>
              <a:rPr lang="en-US" noProof="1"/>
              <a:t>Click to edit Master title style</a:t>
            </a:r>
            <a:endParaRPr lang="en-GB" noProof="1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 rtlCol="0"/>
          <a:lstStyle>
            <a:lvl1pPr>
              <a:defRPr>
                <a:latin typeface="Segoe UI" panose="020B0502040204020203" pitchFamily="34" charset="0"/>
              </a:defRPr>
            </a:lvl1pPr>
            <a:lvl2pPr>
              <a:defRPr>
                <a:latin typeface="Segoe UI" panose="020B0502040204020203" pitchFamily="34" charset="0"/>
              </a:defRPr>
            </a:lvl2pPr>
            <a:lvl3pPr>
              <a:defRPr>
                <a:latin typeface="Segoe UI" panose="020B0502040204020203" pitchFamily="34" charset="0"/>
              </a:defRPr>
            </a:lvl3pPr>
            <a:lvl4pPr>
              <a:defRPr>
                <a:latin typeface="Segoe UI" panose="020B0502040204020203" pitchFamily="34" charset="0"/>
              </a:defRPr>
            </a:lvl4pPr>
            <a:lvl5pPr>
              <a:defRPr>
                <a:latin typeface="Segoe UI" panose="020B0502040204020203" pitchFamily="34" charset="0"/>
              </a:defRPr>
            </a:lvl5pPr>
          </a:lstStyle>
          <a:p>
            <a:pPr lvl="0" rtl="0"/>
            <a:r>
              <a:rPr lang="en-US" noProof="1"/>
              <a:t>Click to edit Master text styles</a:t>
            </a:r>
          </a:p>
          <a:p>
            <a:pPr lvl="1" rtl="0"/>
            <a:r>
              <a:rPr lang="en-US" noProof="1"/>
              <a:t>Second level</a:t>
            </a:r>
          </a:p>
          <a:p>
            <a:pPr lvl="2" rtl="0"/>
            <a:r>
              <a:rPr lang="en-US" noProof="1"/>
              <a:t>Third level</a:t>
            </a:r>
          </a:p>
          <a:p>
            <a:pPr lvl="3" rtl="0"/>
            <a:r>
              <a:rPr lang="en-US" noProof="1"/>
              <a:t>Fourth level</a:t>
            </a:r>
          </a:p>
          <a:p>
            <a:pPr lvl="4" rtl="0"/>
            <a:r>
              <a:rPr lang="en-US" noProof="1"/>
              <a:t>Fifth level</a:t>
            </a:r>
            <a:endParaRPr lang="en-GB" noProof="1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>
                <a:latin typeface="Segoe UI" panose="020B0502040204020203" pitchFamily="34" charset="0"/>
              </a:defRPr>
            </a:lvl1pPr>
          </a:lstStyle>
          <a:p>
            <a:fld id="{8F9DAB8F-35D2-4D6B-BF6B-ABCC4E95F54B}" type="datetime1">
              <a:rPr lang="en-GB" noProof="1" smtClean="0"/>
              <a:t>15/09/2026</a:t>
            </a:fld>
            <a:endParaRPr lang="en-GB" noProof="1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>
                <a:latin typeface="Segoe UI" panose="020B0502040204020203" pitchFamily="34" charset="0"/>
              </a:defRPr>
            </a:lvl1pPr>
          </a:lstStyle>
          <a:p>
            <a:endParaRPr lang="en-GB" noProof="1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>
                <a:latin typeface="Segoe UI" panose="020B0502040204020203" pitchFamily="34" charset="0"/>
              </a:defRPr>
            </a:lvl1pPr>
          </a:lstStyle>
          <a:p>
            <a:fld id="{632BDE3A-8A5F-47C4-AA75-58FC1EB2D383}" type="slidenum">
              <a:rPr lang="en-GB" noProof="1" dirty="0" smtClean="0"/>
              <a:pPr/>
              <a:t>‹#›</a:t>
            </a:fld>
            <a:endParaRPr lang="en-GB" noProof="1"/>
          </a:p>
        </p:txBody>
      </p:sp>
    </p:spTree>
    <p:extLst>
      <p:ext uri="{BB962C8B-B14F-4D97-AF65-F5344CB8AC3E}">
        <p14:creationId xmlns:p14="http://schemas.microsoft.com/office/powerpoint/2010/main" val="92682219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rtl="0"/>
            <a:r>
              <a:rPr lang="en-US" noProof="1"/>
              <a:t>Click to edit Master title style</a:t>
            </a:r>
            <a:endParaRPr lang="en-GB" noProof="1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 rtl="0"/>
            <a:r>
              <a:rPr lang="en-US" noProof="1"/>
              <a:t>Click to edit Master text styles</a:t>
            </a:r>
          </a:p>
          <a:p>
            <a:pPr lvl="1" rtl="0"/>
            <a:r>
              <a:rPr lang="en-US" noProof="1"/>
              <a:t>Second level</a:t>
            </a:r>
          </a:p>
          <a:p>
            <a:pPr lvl="2" rtl="0"/>
            <a:r>
              <a:rPr lang="en-US" noProof="1"/>
              <a:t>Third level</a:t>
            </a:r>
          </a:p>
          <a:p>
            <a:pPr lvl="3" rtl="0"/>
            <a:r>
              <a:rPr lang="en-US" noProof="1"/>
              <a:t>Fourth level</a:t>
            </a:r>
          </a:p>
          <a:p>
            <a:pPr lvl="4" rtl="0"/>
            <a:r>
              <a:rPr lang="en-US" noProof="1"/>
              <a:t>Fifth level</a:t>
            </a:r>
            <a:endParaRPr lang="en-GB" noProof="1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Segoe UI" panose="020B0502040204020203" pitchFamily="34" charset="0"/>
              </a:defRPr>
            </a:lvl1pPr>
          </a:lstStyle>
          <a:p>
            <a:fld id="{48B2E4B1-B790-4098-9986-6C460FC1B655}" type="datetime1">
              <a:rPr lang="en-GB" noProof="1" smtClean="0"/>
              <a:t>15/09/2026</a:t>
            </a:fld>
            <a:endParaRPr lang="en-GB" noProof="1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Segoe UI" panose="020B0502040204020203" pitchFamily="34" charset="0"/>
              </a:defRPr>
            </a:lvl1pPr>
          </a:lstStyle>
          <a:p>
            <a:endParaRPr lang="en-GB" noProof="1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Segoe UI" panose="020B0502040204020203" pitchFamily="34" charset="0"/>
              </a:defRPr>
            </a:lvl1pPr>
          </a:lstStyle>
          <a:p>
            <a:fld id="{632BDE3A-8A5F-47C4-AA75-58FC1EB2D383}" type="slidenum">
              <a:rPr lang="en-GB" noProof="1" dirty="0" smtClean="0"/>
              <a:pPr/>
              <a:t>‹#›</a:t>
            </a:fld>
            <a:endParaRPr lang="en-GB" noProof="1"/>
          </a:p>
        </p:txBody>
      </p:sp>
    </p:spTree>
    <p:extLst>
      <p:ext uri="{BB962C8B-B14F-4D97-AF65-F5344CB8AC3E}">
        <p14:creationId xmlns:p14="http://schemas.microsoft.com/office/powerpoint/2010/main" val="971855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2" r:id="rId3"/>
    <p:sldLayoutId id="2147483660" r:id="rId4"/>
    <p:sldLayoutId id="2147483661" r:id="rId5"/>
    <p:sldLayoutId id="2147483651" r:id="rId6"/>
    <p:sldLayoutId id="2147483653" r:id="rId7"/>
    <p:sldLayoutId id="2147483654" r:id="rId8"/>
    <p:sldLayoutId id="2147483655" r:id="rId9"/>
    <p:sldLayoutId id="2147483656" r:id="rId10"/>
    <p:sldLayoutId id="2147483657" r:id="rId11"/>
    <p:sldLayoutId id="2147483658" r:id="rId12"/>
    <p:sldLayoutId id="2147483659" r:id="rId13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000" kern="1200">
          <a:solidFill>
            <a:schemeClr val="tx1">
              <a:lumMod val="85000"/>
              <a:lumOff val="15000"/>
            </a:schemeClr>
          </a:solidFill>
          <a:latin typeface="Century Gothic" panose="020B0502020202020204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Segoe UI" panose="020B0502040204020203" pitchFamily="34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Segoe UI" panose="020B0502040204020203" pitchFamily="34" charset="0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Segoe UI" panose="020B0502040204020203" pitchFamily="34" charset="0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Segoe UI" panose="020B0502040204020203" pitchFamily="34" charset="0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Segoe UI" panose="020B0502040204020203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13" Type="http://schemas.openxmlformats.org/officeDocument/2006/relationships/image" Target="../media/image11.png"/><Relationship Id="rId3" Type="http://schemas.openxmlformats.org/officeDocument/2006/relationships/image" Target="../media/image1.jpg"/><Relationship Id="rId7" Type="http://schemas.openxmlformats.org/officeDocument/2006/relationships/image" Target="../media/image5.png"/><Relationship Id="rId12" Type="http://schemas.openxmlformats.org/officeDocument/2006/relationships/image" Target="../media/image10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11" Type="http://schemas.openxmlformats.org/officeDocument/2006/relationships/image" Target="../media/image9.png"/><Relationship Id="rId5" Type="http://schemas.openxmlformats.org/officeDocument/2006/relationships/image" Target="../media/image3.png"/><Relationship Id="rId10" Type="http://schemas.openxmlformats.org/officeDocument/2006/relationships/image" Target="../media/image8.png"/><Relationship Id="rId4" Type="http://schemas.openxmlformats.org/officeDocument/2006/relationships/image" Target="../media/image2.png"/><Relationship Id="rId9" Type="http://schemas.openxmlformats.org/officeDocument/2006/relationships/image" Target="../media/image7.png"/><Relationship Id="rId14" Type="http://schemas.openxmlformats.org/officeDocument/2006/relationships/image" Target="../media/image1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png"/><Relationship Id="rId4" Type="http://schemas.openxmlformats.org/officeDocument/2006/relationships/image" Target="../media/image13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>
          <a:extLst>
            <a:ext uri="{FF2B5EF4-FFF2-40B4-BE49-F238E27FC236}">
              <a16:creationId xmlns:a16="http://schemas.microsoft.com/office/drawing/2014/main" id="{D9014B17-1517-F728-BC84-CD09960693D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42AD4CB2-32D2-77EF-5350-CB059D05CDD1}"/>
              </a:ext>
            </a:extLst>
          </p:cNvPr>
          <p:cNvSpPr/>
          <p:nvPr/>
        </p:nvSpPr>
        <p:spPr>
          <a:xfrm rot="16200000">
            <a:off x="4083046" y="2118631"/>
            <a:ext cx="1037576" cy="2324925"/>
          </a:xfrm>
          <a:prstGeom prst="roundRect">
            <a:avLst>
              <a:gd name="adj" fmla="val 9407"/>
            </a:avLst>
          </a:prstGeom>
          <a:solidFill>
            <a:srgbClr val="6CDDDA"/>
          </a:solidFill>
          <a:ln>
            <a:prstDash val="soli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AED6C91A-9B92-CF4F-D76D-A28D3BEE0E04}"/>
              </a:ext>
            </a:extLst>
          </p:cNvPr>
          <p:cNvCxnSpPr>
            <a:cxnSpLocks/>
          </p:cNvCxnSpPr>
          <p:nvPr/>
        </p:nvCxnSpPr>
        <p:spPr>
          <a:xfrm flipH="1" flipV="1">
            <a:off x="11689949" y="4916481"/>
            <a:ext cx="9381" cy="1849203"/>
          </a:xfrm>
          <a:prstGeom prst="line">
            <a:avLst/>
          </a:prstGeom>
          <a:ln w="57150">
            <a:solidFill>
              <a:schemeClr val="bg2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Subtitle 6">
            <a:extLst>
              <a:ext uri="{FF2B5EF4-FFF2-40B4-BE49-F238E27FC236}">
                <a16:creationId xmlns:a16="http://schemas.microsoft.com/office/drawing/2014/main" id="{7F2293D9-0076-679B-7A86-7182ABB3E316}"/>
              </a:ext>
            </a:extLst>
          </p:cNvPr>
          <p:cNvSpPr txBox="1">
            <a:spLocks/>
          </p:cNvSpPr>
          <p:nvPr/>
        </p:nvSpPr>
        <p:spPr>
          <a:xfrm rot="16200000">
            <a:off x="10837517" y="5580451"/>
            <a:ext cx="2032974" cy="55790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800" kern="1200">
                <a:solidFill>
                  <a:schemeClr val="tx1">
                    <a:lumMod val="85000"/>
                    <a:lumOff val="15000"/>
                  </a:schemeClr>
                </a:solidFill>
                <a:latin typeface="Segoe UI" panose="020B0502040204020203" pitchFamily="34" charset="0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Segoe UI" panose="020B0502040204020203" pitchFamily="34" charset="0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Segoe UI" panose="020B0502040204020203" pitchFamily="34" charset="0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Segoe UI" panose="020B0502040204020203" pitchFamily="34" charset="0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Segoe UI" panose="020B0502040204020203" pitchFamily="34" charset="0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GB" sz="1100" noProof="1">
                <a:solidFill>
                  <a:schemeClr val="bg1">
                    <a:lumMod val="65000"/>
                  </a:schemeClr>
                </a:solidFill>
              </a:rPr>
              <a:t>Cut along the dotted lines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15AA0016-3E45-6C17-E275-FBCFBDE28554}"/>
              </a:ext>
            </a:extLst>
          </p:cNvPr>
          <p:cNvSpPr/>
          <p:nvPr/>
        </p:nvSpPr>
        <p:spPr>
          <a:xfrm rot="16200000">
            <a:off x="6294885" y="1417783"/>
            <a:ext cx="1707927" cy="8862227"/>
          </a:xfrm>
          <a:prstGeom prst="rect">
            <a:avLst/>
          </a:prstGeom>
          <a:blipFill dpi="0"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12" name="Picture 11" descr="A measuring scale with numbers&#10;&#10;Description automatically generated">
            <a:extLst>
              <a:ext uri="{FF2B5EF4-FFF2-40B4-BE49-F238E27FC236}">
                <a16:creationId xmlns:a16="http://schemas.microsoft.com/office/drawing/2014/main" id="{3A4A14DA-8078-B1CD-59A7-B83F9B04BF75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47011" t="3832" r="43946" b="5189"/>
          <a:stretch/>
        </p:blipFill>
        <p:spPr>
          <a:xfrm rot="16200000">
            <a:off x="6811984" y="91103"/>
            <a:ext cx="530766" cy="9108709"/>
          </a:xfrm>
          <a:prstGeom prst="rect">
            <a:avLst/>
          </a:prstGeom>
        </p:spPr>
      </p:pic>
      <p:sp>
        <p:nvSpPr>
          <p:cNvPr id="13" name="Content Placeholder 66">
            <a:extLst>
              <a:ext uri="{FF2B5EF4-FFF2-40B4-BE49-F238E27FC236}">
                <a16:creationId xmlns:a16="http://schemas.microsoft.com/office/drawing/2014/main" id="{2B1BC4AB-75DC-6556-6B64-4ED667E30FC8}"/>
              </a:ext>
            </a:extLst>
          </p:cNvPr>
          <p:cNvSpPr txBox="1">
            <a:spLocks/>
          </p:cNvSpPr>
          <p:nvPr/>
        </p:nvSpPr>
        <p:spPr>
          <a:xfrm rot="16200000">
            <a:off x="6840510" y="-532419"/>
            <a:ext cx="861849" cy="93291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tabLst>
                <a:tab pos="850392" algn="ctr"/>
                <a:tab pos="1545336" algn="ctr"/>
                <a:tab pos="2240280" algn="ctr"/>
                <a:tab pos="2926080" algn="ctr"/>
                <a:tab pos="3621024" algn="ctr"/>
                <a:tab pos="4315968" algn="ctr"/>
              </a:tabLst>
              <a:defRPr sz="2400" kern="1200">
                <a:solidFill>
                  <a:schemeClr val="tx2"/>
                </a:solidFill>
                <a:latin typeface="Segoe UI" panose="020B0502040204020203" pitchFamily="34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Segoe UI" panose="020B0502040204020203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Segoe UI" panose="020B0502040204020203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Segoe UI" panose="020B0502040204020203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Segoe UI" panose="020B0502040204020203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725488">
              <a:tabLst>
                <a:tab pos="850392" algn="ctr"/>
                <a:tab pos="1545336" algn="ctr"/>
                <a:tab pos="2240280" algn="ctr"/>
                <a:tab pos="2935224" algn="ctr"/>
                <a:tab pos="3630168" algn="ctr"/>
                <a:tab pos="4315968" algn="ctr"/>
              </a:tabLst>
            </a:pPr>
            <a:r>
              <a:rPr lang="en-GB" noProof="1"/>
              <a:t>100</a:t>
            </a:r>
          </a:p>
          <a:p>
            <a:pPr algn="ctr" defTabSz="725488">
              <a:tabLst>
                <a:tab pos="850392" algn="ctr"/>
                <a:tab pos="1545336" algn="ctr"/>
                <a:tab pos="2240280" algn="ctr"/>
                <a:tab pos="2935224" algn="ctr"/>
                <a:tab pos="3630168" algn="ctr"/>
                <a:tab pos="4315968" algn="ctr"/>
              </a:tabLst>
            </a:pPr>
            <a:endParaRPr lang="en-GB" sz="2200" noProof="1"/>
          </a:p>
          <a:p>
            <a:pPr algn="ctr" defTabSz="725488">
              <a:tabLst>
                <a:tab pos="850392" algn="ctr"/>
                <a:tab pos="1545336" algn="ctr"/>
                <a:tab pos="2240280" algn="ctr"/>
                <a:tab pos="2935224" algn="ctr"/>
                <a:tab pos="3630168" algn="ctr"/>
                <a:tab pos="4315968" algn="ctr"/>
              </a:tabLst>
            </a:pPr>
            <a:r>
              <a:rPr lang="en-GB" noProof="1"/>
              <a:t>90</a:t>
            </a:r>
          </a:p>
          <a:p>
            <a:pPr algn="ctr" defTabSz="725488">
              <a:tabLst>
                <a:tab pos="850392" algn="ctr"/>
                <a:tab pos="1545336" algn="ctr"/>
                <a:tab pos="2240280" algn="ctr"/>
                <a:tab pos="2935224" algn="ctr"/>
                <a:tab pos="3630168" algn="ctr"/>
                <a:tab pos="4315968" algn="ctr"/>
              </a:tabLst>
            </a:pPr>
            <a:r>
              <a:rPr lang="en-GB" sz="2200" noProof="1"/>
              <a:t>	</a:t>
            </a:r>
          </a:p>
          <a:p>
            <a:pPr algn="ctr" defTabSz="725488">
              <a:tabLst>
                <a:tab pos="850392" algn="ctr"/>
                <a:tab pos="1545336" algn="ctr"/>
                <a:tab pos="2240280" algn="ctr"/>
                <a:tab pos="2935224" algn="ctr"/>
                <a:tab pos="3630168" algn="ctr"/>
                <a:tab pos="4315968" algn="ctr"/>
              </a:tabLst>
            </a:pPr>
            <a:r>
              <a:rPr lang="en-GB" noProof="1"/>
              <a:t>80</a:t>
            </a:r>
          </a:p>
          <a:p>
            <a:pPr algn="ctr" defTabSz="725488">
              <a:tabLst>
                <a:tab pos="850392" algn="ctr"/>
                <a:tab pos="1545336" algn="ctr"/>
                <a:tab pos="2240280" algn="ctr"/>
                <a:tab pos="2935224" algn="ctr"/>
                <a:tab pos="3630168" algn="ctr"/>
                <a:tab pos="4315968" algn="ctr"/>
              </a:tabLst>
            </a:pPr>
            <a:r>
              <a:rPr lang="en-GB" sz="2200" noProof="1"/>
              <a:t>	</a:t>
            </a:r>
          </a:p>
          <a:p>
            <a:pPr algn="ctr" defTabSz="725488">
              <a:tabLst>
                <a:tab pos="850392" algn="ctr"/>
                <a:tab pos="1545336" algn="ctr"/>
                <a:tab pos="2240280" algn="ctr"/>
                <a:tab pos="2935224" algn="ctr"/>
                <a:tab pos="3630168" algn="ctr"/>
                <a:tab pos="4315968" algn="ctr"/>
              </a:tabLst>
            </a:pPr>
            <a:r>
              <a:rPr lang="en-GB" noProof="1"/>
              <a:t>70</a:t>
            </a:r>
          </a:p>
          <a:p>
            <a:pPr algn="ctr" defTabSz="725488">
              <a:tabLst>
                <a:tab pos="850392" algn="ctr"/>
                <a:tab pos="1545336" algn="ctr"/>
                <a:tab pos="2240280" algn="ctr"/>
                <a:tab pos="2935224" algn="ctr"/>
                <a:tab pos="3630168" algn="ctr"/>
                <a:tab pos="4315968" algn="ctr"/>
              </a:tabLst>
            </a:pPr>
            <a:endParaRPr lang="en-GB" sz="2200" noProof="1"/>
          </a:p>
          <a:p>
            <a:pPr algn="ctr" defTabSz="725488">
              <a:tabLst>
                <a:tab pos="850392" algn="ctr"/>
                <a:tab pos="1545336" algn="ctr"/>
                <a:tab pos="2240280" algn="ctr"/>
                <a:tab pos="2935224" algn="ctr"/>
                <a:tab pos="3630168" algn="ctr"/>
                <a:tab pos="4315968" algn="ctr"/>
              </a:tabLst>
            </a:pPr>
            <a:r>
              <a:rPr lang="en-GB" noProof="1"/>
              <a:t>60</a:t>
            </a:r>
          </a:p>
          <a:p>
            <a:pPr algn="ctr" defTabSz="725488">
              <a:tabLst>
                <a:tab pos="850392" algn="ctr"/>
                <a:tab pos="1545336" algn="ctr"/>
                <a:tab pos="2240280" algn="ctr"/>
                <a:tab pos="2935224" algn="ctr"/>
                <a:tab pos="3630168" algn="ctr"/>
                <a:tab pos="4315968" algn="ctr"/>
              </a:tabLst>
            </a:pPr>
            <a:endParaRPr lang="en-GB" sz="2200" noProof="1"/>
          </a:p>
          <a:p>
            <a:pPr algn="ctr" defTabSz="725488">
              <a:tabLst>
                <a:tab pos="850392" algn="ctr"/>
                <a:tab pos="1545336" algn="ctr"/>
                <a:tab pos="2240280" algn="ctr"/>
                <a:tab pos="2935224" algn="ctr"/>
                <a:tab pos="3630168" algn="ctr"/>
                <a:tab pos="4315968" algn="ctr"/>
              </a:tabLst>
            </a:pPr>
            <a:r>
              <a:rPr lang="en-GB" noProof="1"/>
              <a:t>50</a:t>
            </a:r>
          </a:p>
          <a:p>
            <a:pPr algn="ctr" defTabSz="725488">
              <a:tabLst>
                <a:tab pos="850392" algn="ctr"/>
                <a:tab pos="1545336" algn="ctr"/>
                <a:tab pos="2240280" algn="ctr"/>
                <a:tab pos="2935224" algn="ctr"/>
                <a:tab pos="3630168" algn="ctr"/>
                <a:tab pos="4315968" algn="ctr"/>
              </a:tabLst>
            </a:pPr>
            <a:endParaRPr lang="en-GB" sz="2200" noProof="1"/>
          </a:p>
          <a:p>
            <a:pPr algn="ctr" defTabSz="725488">
              <a:tabLst>
                <a:tab pos="850392" algn="ctr"/>
                <a:tab pos="1545336" algn="ctr"/>
                <a:tab pos="2240280" algn="ctr"/>
                <a:tab pos="2935224" algn="ctr"/>
                <a:tab pos="3630168" algn="ctr"/>
                <a:tab pos="4315968" algn="ctr"/>
              </a:tabLst>
            </a:pPr>
            <a:r>
              <a:rPr lang="en-GB" noProof="1"/>
              <a:t>40</a:t>
            </a:r>
          </a:p>
          <a:p>
            <a:pPr algn="ctr" defTabSz="725488">
              <a:tabLst>
                <a:tab pos="850392" algn="ctr"/>
                <a:tab pos="1545336" algn="ctr"/>
                <a:tab pos="2240280" algn="ctr"/>
                <a:tab pos="2935224" algn="ctr"/>
                <a:tab pos="3630168" algn="ctr"/>
                <a:tab pos="4315968" algn="ctr"/>
              </a:tabLst>
            </a:pPr>
            <a:endParaRPr lang="en-GB" sz="2200" noProof="1"/>
          </a:p>
          <a:p>
            <a:pPr algn="ctr" defTabSz="725488">
              <a:tabLst>
                <a:tab pos="850392" algn="ctr"/>
                <a:tab pos="1545336" algn="ctr"/>
                <a:tab pos="2240280" algn="ctr"/>
                <a:tab pos="2935224" algn="ctr"/>
                <a:tab pos="3630168" algn="ctr"/>
                <a:tab pos="4315968" algn="ctr"/>
              </a:tabLst>
            </a:pPr>
            <a:r>
              <a:rPr lang="en-GB" noProof="1"/>
              <a:t>30</a:t>
            </a:r>
          </a:p>
          <a:p>
            <a:pPr algn="ctr" defTabSz="725488">
              <a:tabLst>
                <a:tab pos="850392" algn="ctr"/>
                <a:tab pos="1545336" algn="ctr"/>
                <a:tab pos="2240280" algn="ctr"/>
                <a:tab pos="2935224" algn="ctr"/>
                <a:tab pos="3630168" algn="ctr"/>
                <a:tab pos="4315968" algn="ctr"/>
              </a:tabLst>
            </a:pPr>
            <a:endParaRPr lang="en-GB" sz="2200" noProof="1"/>
          </a:p>
          <a:p>
            <a:pPr algn="ctr" defTabSz="725488">
              <a:tabLst>
                <a:tab pos="850392" algn="ctr"/>
                <a:tab pos="1545336" algn="ctr"/>
                <a:tab pos="2240280" algn="ctr"/>
                <a:tab pos="2935224" algn="ctr"/>
                <a:tab pos="3630168" algn="ctr"/>
                <a:tab pos="4315968" algn="ctr"/>
              </a:tabLst>
            </a:pPr>
            <a:r>
              <a:rPr lang="en-GB" noProof="1"/>
              <a:t>20</a:t>
            </a:r>
          </a:p>
          <a:p>
            <a:pPr algn="ctr" defTabSz="725488">
              <a:tabLst>
                <a:tab pos="850392" algn="ctr"/>
                <a:tab pos="1545336" algn="ctr"/>
                <a:tab pos="2240280" algn="ctr"/>
                <a:tab pos="2935224" algn="ctr"/>
                <a:tab pos="3630168" algn="ctr"/>
                <a:tab pos="4315968" algn="ctr"/>
              </a:tabLst>
            </a:pPr>
            <a:endParaRPr lang="en-GB" sz="2200" noProof="1"/>
          </a:p>
          <a:p>
            <a:pPr algn="ctr" defTabSz="725488">
              <a:tabLst>
                <a:tab pos="850392" algn="ctr"/>
                <a:tab pos="1545336" algn="ctr"/>
                <a:tab pos="2240280" algn="ctr"/>
                <a:tab pos="2935224" algn="ctr"/>
                <a:tab pos="3630168" algn="ctr"/>
                <a:tab pos="4315968" algn="ctr"/>
              </a:tabLst>
            </a:pPr>
            <a:r>
              <a:rPr lang="en-GB" noProof="1"/>
              <a:t>10</a:t>
            </a:r>
          </a:p>
          <a:p>
            <a:pPr algn="ctr" defTabSz="725488">
              <a:tabLst>
                <a:tab pos="850392" algn="ctr"/>
                <a:tab pos="1545336" algn="ctr"/>
                <a:tab pos="2240280" algn="ctr"/>
                <a:tab pos="2935224" algn="ctr"/>
                <a:tab pos="3630168" algn="ctr"/>
                <a:tab pos="4315968" algn="ctr"/>
              </a:tabLst>
            </a:pPr>
            <a:endParaRPr lang="en-GB" sz="1800" noProof="1"/>
          </a:p>
          <a:p>
            <a:pPr algn="ctr" defTabSz="725488">
              <a:tabLst>
                <a:tab pos="850392" algn="ctr"/>
                <a:tab pos="1545336" algn="ctr"/>
                <a:tab pos="2240280" algn="ctr"/>
                <a:tab pos="2935224" algn="ctr"/>
                <a:tab pos="3630168" algn="ctr"/>
                <a:tab pos="4315968" algn="ctr"/>
              </a:tabLst>
            </a:pPr>
            <a:r>
              <a:rPr lang="en-GB" noProof="1"/>
              <a:t>0</a:t>
            </a:r>
          </a:p>
        </p:txBody>
      </p:sp>
      <p:pic>
        <p:nvPicPr>
          <p:cNvPr id="15" name="Picture 14" descr="A black background with a black square&#10;&#10;Description automatically generated with medium confidence">
            <a:extLst>
              <a:ext uri="{FF2B5EF4-FFF2-40B4-BE49-F238E27FC236}">
                <a16:creationId xmlns:a16="http://schemas.microsoft.com/office/drawing/2014/main" id="{7ABC84E4-94C3-01C1-4DBB-603568DD94A7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22950" t="15862" r="21647" b="28583"/>
          <a:stretch/>
        </p:blipFill>
        <p:spPr>
          <a:xfrm rot="16200000">
            <a:off x="11200082" y="3130186"/>
            <a:ext cx="491003" cy="492362"/>
          </a:xfrm>
          <a:prstGeom prst="rect">
            <a:avLst/>
          </a:prstGeom>
        </p:spPr>
      </p:pic>
      <p:pic>
        <p:nvPicPr>
          <p:cNvPr id="17" name="Picture 16" descr="A black background with a black square&#10;&#10;Description automatically generated with medium confidence">
            <a:extLst>
              <a:ext uri="{FF2B5EF4-FFF2-40B4-BE49-F238E27FC236}">
                <a16:creationId xmlns:a16="http://schemas.microsoft.com/office/drawing/2014/main" id="{ADF319ED-3029-A88E-EF15-B03DEF70FFC0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l="6493" t="2119" r="6886" b="16463"/>
          <a:stretch/>
        </p:blipFill>
        <p:spPr>
          <a:xfrm rot="16200000">
            <a:off x="9187873" y="3129415"/>
            <a:ext cx="480806" cy="451931"/>
          </a:xfrm>
          <a:prstGeom prst="rect">
            <a:avLst/>
          </a:prstGeom>
        </p:spPr>
      </p:pic>
      <p:pic>
        <p:nvPicPr>
          <p:cNvPr id="5" name="Picture 4" descr="A black background with a black square&#10;&#10;Description automatically generated with medium confidence">
            <a:extLst>
              <a:ext uri="{FF2B5EF4-FFF2-40B4-BE49-F238E27FC236}">
                <a16:creationId xmlns:a16="http://schemas.microsoft.com/office/drawing/2014/main" id="{7D74699A-0993-1B0F-A04C-6C4BA8AE8902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 l="8936" t="2607" r="9251" b="15359"/>
          <a:stretch/>
        </p:blipFill>
        <p:spPr>
          <a:xfrm rot="16200000">
            <a:off x="680295" y="3169828"/>
            <a:ext cx="1208617" cy="1211874"/>
          </a:xfrm>
          <a:prstGeom prst="rect">
            <a:avLst/>
          </a:prstGeom>
        </p:spPr>
      </p:pic>
      <p:sp>
        <p:nvSpPr>
          <p:cNvPr id="37" name="Rectangle 36">
            <a:extLst>
              <a:ext uri="{FF2B5EF4-FFF2-40B4-BE49-F238E27FC236}">
                <a16:creationId xmlns:a16="http://schemas.microsoft.com/office/drawing/2014/main" id="{344C8B2D-85F8-6183-06A0-60645D889B43}"/>
              </a:ext>
            </a:extLst>
          </p:cNvPr>
          <p:cNvSpPr/>
          <p:nvPr/>
        </p:nvSpPr>
        <p:spPr>
          <a:xfrm rot="16200000">
            <a:off x="10466052" y="3772163"/>
            <a:ext cx="518049" cy="1770587"/>
          </a:xfrm>
          <a:prstGeom prst="rect">
            <a:avLst/>
          </a:prstGeom>
          <a:solidFill>
            <a:srgbClr val="CC3300">
              <a:alpha val="50196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9" name="Title 1">
            <a:extLst>
              <a:ext uri="{FF2B5EF4-FFF2-40B4-BE49-F238E27FC236}">
                <a16:creationId xmlns:a16="http://schemas.microsoft.com/office/drawing/2014/main" id="{C4F2F728-3D3F-77FA-C7C0-27B7CA32FF99}"/>
              </a:ext>
            </a:extLst>
          </p:cNvPr>
          <p:cNvSpPr txBox="1">
            <a:spLocks/>
          </p:cNvSpPr>
          <p:nvPr/>
        </p:nvSpPr>
        <p:spPr>
          <a:xfrm rot="16200000">
            <a:off x="63351" y="4764118"/>
            <a:ext cx="2442105" cy="167401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>
                <a:solidFill>
                  <a:schemeClr val="tx1">
                    <a:lumMod val="85000"/>
                    <a:lumOff val="15000"/>
                  </a:schemeClr>
                </a:solidFill>
                <a:latin typeface="Century Gothic" panose="020B0502020202020204" pitchFamily="34" charset="0"/>
                <a:ea typeface="+mj-ea"/>
                <a:cs typeface="+mj-cs"/>
              </a:defRPr>
            </a:lvl1pPr>
          </a:lstStyle>
          <a:p>
            <a:pPr algn="ctr"/>
            <a:r>
              <a:rPr lang="en-GB" noProof="1"/>
              <a:t>Atlantis</a:t>
            </a:r>
          </a:p>
          <a:p>
            <a:pPr algn="ctr"/>
            <a:r>
              <a:rPr lang="en-GB" noProof="1"/>
              <a:t>Island</a:t>
            </a:r>
          </a:p>
          <a:p>
            <a:pPr algn="ctr"/>
            <a:r>
              <a:rPr lang="en-GB" noProof="1"/>
              <a:t>Reservoir</a:t>
            </a:r>
          </a:p>
        </p:txBody>
      </p:sp>
      <p:cxnSp>
        <p:nvCxnSpPr>
          <p:cNvPr id="44" name="Straight Connector 43">
            <a:extLst>
              <a:ext uri="{FF2B5EF4-FFF2-40B4-BE49-F238E27FC236}">
                <a16:creationId xmlns:a16="http://schemas.microsoft.com/office/drawing/2014/main" id="{171DF471-64D7-49E8-775D-1BD755AE9787}"/>
              </a:ext>
            </a:extLst>
          </p:cNvPr>
          <p:cNvCxnSpPr>
            <a:cxnSpLocks/>
          </p:cNvCxnSpPr>
          <p:nvPr/>
        </p:nvCxnSpPr>
        <p:spPr>
          <a:xfrm flipV="1">
            <a:off x="2567938" y="4842917"/>
            <a:ext cx="0" cy="1959410"/>
          </a:xfrm>
          <a:prstGeom prst="line">
            <a:avLst/>
          </a:prstGeom>
          <a:ln w="57150">
            <a:solidFill>
              <a:schemeClr val="bg2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Straight Connector 51">
            <a:extLst>
              <a:ext uri="{FF2B5EF4-FFF2-40B4-BE49-F238E27FC236}">
                <a16:creationId xmlns:a16="http://schemas.microsoft.com/office/drawing/2014/main" id="{C0BCB2AF-0E80-C58F-60AB-FDFFC80CDC39}"/>
              </a:ext>
            </a:extLst>
          </p:cNvPr>
          <p:cNvCxnSpPr>
            <a:cxnSpLocks/>
          </p:cNvCxnSpPr>
          <p:nvPr/>
        </p:nvCxnSpPr>
        <p:spPr>
          <a:xfrm flipH="1" flipV="1">
            <a:off x="12007274" y="4916481"/>
            <a:ext cx="9381" cy="1849203"/>
          </a:xfrm>
          <a:prstGeom prst="line">
            <a:avLst/>
          </a:prstGeom>
          <a:ln w="57150">
            <a:solidFill>
              <a:schemeClr val="bg2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4" name="Rectangle 53">
            <a:extLst>
              <a:ext uri="{FF2B5EF4-FFF2-40B4-BE49-F238E27FC236}">
                <a16:creationId xmlns:a16="http://schemas.microsoft.com/office/drawing/2014/main" id="{291F7DA5-8888-053D-B783-A81E18194C2F}"/>
              </a:ext>
            </a:extLst>
          </p:cNvPr>
          <p:cNvSpPr/>
          <p:nvPr/>
        </p:nvSpPr>
        <p:spPr>
          <a:xfrm rot="16200000">
            <a:off x="10005059" y="2674821"/>
            <a:ext cx="782467" cy="1321728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r>
              <a:rPr lang="en-US" sz="1600" noProof="1">
                <a:latin typeface="Segoe UI" panose="020B0502040204020203" pitchFamily="34" charset="0"/>
              </a:rPr>
              <a:t>Game over if water runs out</a:t>
            </a:r>
            <a:endParaRPr lang="en-GB" sz="1600" noProof="1">
              <a:latin typeface="Segoe UI" panose="020B0502040204020203" pitchFamily="34" charset="0"/>
            </a:endParaRP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EBFF1C3B-0918-2CAA-8A42-0E019B45DD9C}"/>
              </a:ext>
            </a:extLst>
          </p:cNvPr>
          <p:cNvGrpSpPr/>
          <p:nvPr/>
        </p:nvGrpSpPr>
        <p:grpSpPr>
          <a:xfrm>
            <a:off x="4298232" y="3078857"/>
            <a:ext cx="1333680" cy="386902"/>
            <a:chOff x="6069978" y="3344113"/>
            <a:chExt cx="1333680" cy="386902"/>
          </a:xfrm>
        </p:grpSpPr>
        <p:pic>
          <p:nvPicPr>
            <p:cNvPr id="8" name="Picture 7" descr="A black background with a black square&#10;&#10;Description automatically generated with medium confidence">
              <a:extLst>
                <a:ext uri="{FF2B5EF4-FFF2-40B4-BE49-F238E27FC236}">
                  <a16:creationId xmlns:a16="http://schemas.microsoft.com/office/drawing/2014/main" id="{B0866AF0-A485-8F8E-90CF-3EF6397795A1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rcRect l="22285" t="17544" r="20687" b="33873"/>
            <a:stretch/>
          </p:blipFill>
          <p:spPr>
            <a:xfrm>
              <a:off x="6136935" y="3422468"/>
              <a:ext cx="281710" cy="239990"/>
            </a:xfrm>
            <a:prstGeom prst="rect">
              <a:avLst/>
            </a:prstGeom>
          </p:spPr>
        </p:pic>
        <p:sp>
          <p:nvSpPr>
            <p:cNvPr id="22" name="Rectangle: Rounded Corners 21">
              <a:extLst>
                <a:ext uri="{FF2B5EF4-FFF2-40B4-BE49-F238E27FC236}">
                  <a16:creationId xmlns:a16="http://schemas.microsoft.com/office/drawing/2014/main" id="{14603A40-0CE7-3838-9675-C68EF1109A7F}"/>
                </a:ext>
              </a:extLst>
            </p:cNvPr>
            <p:cNvSpPr/>
            <p:nvPr/>
          </p:nvSpPr>
          <p:spPr>
            <a:xfrm>
              <a:off x="6069978" y="3344113"/>
              <a:ext cx="387649" cy="386902"/>
            </a:xfrm>
            <a:prstGeom prst="roundRect">
              <a:avLst/>
            </a:prstGeom>
            <a:noFill/>
            <a:ln w="38100"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6" name="Rectangle: Rounded Corners 25">
              <a:extLst>
                <a:ext uri="{FF2B5EF4-FFF2-40B4-BE49-F238E27FC236}">
                  <a16:creationId xmlns:a16="http://schemas.microsoft.com/office/drawing/2014/main" id="{161E4CFB-A3C9-6B64-D015-0B17AF55E172}"/>
                </a:ext>
              </a:extLst>
            </p:cNvPr>
            <p:cNvSpPr/>
            <p:nvPr/>
          </p:nvSpPr>
          <p:spPr>
            <a:xfrm>
              <a:off x="6542993" y="3344113"/>
              <a:ext cx="387649" cy="386902"/>
            </a:xfrm>
            <a:prstGeom prst="roundRect">
              <a:avLst/>
            </a:prstGeom>
            <a:noFill/>
            <a:ln w="38100">
              <a:solidFill>
                <a:schemeClr val="tx1"/>
              </a:solidFill>
              <a:prstDash val="solid"/>
              <a:extLst>
                <a:ext uri="{C807C97D-BFC1-408E-A445-0C87EB9F89A2}">
                  <ask:lineSketchStyleProps xmlns:ask="http://schemas.microsoft.com/office/drawing/2018/sketchyshapes">
                    <ask:type>
                      <ask:lineSketchNone/>
                    </ask:type>
                  </ask:lineSketchStyleProps>
                </a:ext>
              </a:extLst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7" name="Rectangle: Rounded Corners 26">
              <a:extLst>
                <a:ext uri="{FF2B5EF4-FFF2-40B4-BE49-F238E27FC236}">
                  <a16:creationId xmlns:a16="http://schemas.microsoft.com/office/drawing/2014/main" id="{92D2285E-5350-C897-B45A-AD25A30F36AE}"/>
                </a:ext>
              </a:extLst>
            </p:cNvPr>
            <p:cNvSpPr/>
            <p:nvPr/>
          </p:nvSpPr>
          <p:spPr>
            <a:xfrm>
              <a:off x="7016009" y="3344113"/>
              <a:ext cx="387649" cy="386902"/>
            </a:xfrm>
            <a:prstGeom prst="roundRect">
              <a:avLst/>
            </a:prstGeom>
            <a:noFill/>
            <a:ln w="38100">
              <a:solidFill>
                <a:schemeClr val="tx1"/>
              </a:solidFill>
              <a:prstDash val="sysDot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pic>
          <p:nvPicPr>
            <p:cNvPr id="31" name="Picture 30" descr="A black background with a black square&#10;&#10;Description automatically generated with medium confidence">
              <a:extLst>
                <a:ext uri="{FF2B5EF4-FFF2-40B4-BE49-F238E27FC236}">
                  <a16:creationId xmlns:a16="http://schemas.microsoft.com/office/drawing/2014/main" id="{121D6320-123C-4297-512C-0BB0C80E4291}"/>
                </a:ext>
              </a:extLst>
            </p:cNvPr>
            <p:cNvPicPr>
              <a:picLocks noChangeAspect="1"/>
            </p:cNvPicPr>
            <p:nvPr/>
          </p:nvPicPr>
          <p:blipFill>
            <a:blip r:embed="rId9"/>
            <a:srcRect l="23562" t="15882" r="22124" b="30588"/>
            <a:stretch/>
          </p:blipFill>
          <p:spPr>
            <a:xfrm>
              <a:off x="6591244" y="3394620"/>
              <a:ext cx="302573" cy="298205"/>
            </a:xfrm>
            <a:prstGeom prst="rect">
              <a:avLst/>
            </a:prstGeom>
          </p:spPr>
        </p:pic>
        <p:pic>
          <p:nvPicPr>
            <p:cNvPr id="32" name="Picture 31" descr="A black background with a black square&#10;&#10;Description automatically generated with medium confidence">
              <a:extLst>
                <a:ext uri="{FF2B5EF4-FFF2-40B4-BE49-F238E27FC236}">
                  <a16:creationId xmlns:a16="http://schemas.microsoft.com/office/drawing/2014/main" id="{A5BDEC7E-BBDB-CD8B-1CA7-20CD00CB7C02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/>
            <a:srcRect l="22471" t="14992" r="21609" b="30812"/>
            <a:stretch/>
          </p:blipFill>
          <p:spPr>
            <a:xfrm>
              <a:off x="7046759" y="3377842"/>
              <a:ext cx="320390" cy="310509"/>
            </a:xfrm>
            <a:prstGeom prst="rect">
              <a:avLst/>
            </a:prstGeom>
          </p:spPr>
        </p:pic>
      </p:grpSp>
      <p:grpSp>
        <p:nvGrpSpPr>
          <p:cNvPr id="21" name="Group 20">
            <a:extLst>
              <a:ext uri="{FF2B5EF4-FFF2-40B4-BE49-F238E27FC236}">
                <a16:creationId xmlns:a16="http://schemas.microsoft.com/office/drawing/2014/main" id="{7BB5173D-6753-85CF-285C-636BE4D5927F}"/>
              </a:ext>
            </a:extLst>
          </p:cNvPr>
          <p:cNvGrpSpPr/>
          <p:nvPr/>
        </p:nvGrpSpPr>
        <p:grpSpPr>
          <a:xfrm rot="16200000">
            <a:off x="6470825" y="2294468"/>
            <a:ext cx="1154002" cy="1969521"/>
            <a:chOff x="765833" y="545829"/>
            <a:chExt cx="1154002" cy="1969521"/>
          </a:xfrm>
        </p:grpSpPr>
        <p:sp>
          <p:nvSpPr>
            <p:cNvPr id="3" name="Rectangle: Rounded Corners 2">
              <a:extLst>
                <a:ext uri="{FF2B5EF4-FFF2-40B4-BE49-F238E27FC236}">
                  <a16:creationId xmlns:a16="http://schemas.microsoft.com/office/drawing/2014/main" id="{F5615EAC-F2F8-0450-565F-90D3843FBF35}"/>
                </a:ext>
              </a:extLst>
            </p:cNvPr>
            <p:cNvSpPr/>
            <p:nvPr/>
          </p:nvSpPr>
          <p:spPr>
            <a:xfrm>
              <a:off x="829216" y="545829"/>
              <a:ext cx="1030541" cy="1969521"/>
            </a:xfrm>
            <a:prstGeom prst="roundRect">
              <a:avLst>
                <a:gd name="adj" fmla="val 9780"/>
              </a:avLst>
            </a:prstGeom>
            <a:solidFill>
              <a:srgbClr val="6CDDDA"/>
            </a:solidFill>
            <a:ln>
              <a:prstDash val="lgDash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68" name="Rectangle: Rounded Corners 67">
              <a:extLst>
                <a:ext uri="{FF2B5EF4-FFF2-40B4-BE49-F238E27FC236}">
                  <a16:creationId xmlns:a16="http://schemas.microsoft.com/office/drawing/2014/main" id="{8E821DCD-E6D0-1253-228A-43840256595E}"/>
                </a:ext>
              </a:extLst>
            </p:cNvPr>
            <p:cNvSpPr/>
            <p:nvPr/>
          </p:nvSpPr>
          <p:spPr>
            <a:xfrm>
              <a:off x="927294" y="1462972"/>
              <a:ext cx="861649" cy="675941"/>
            </a:xfrm>
            <a:prstGeom prst="roundRect">
              <a:avLst>
                <a:gd name="adj" fmla="val 11285"/>
              </a:avLst>
            </a:prstGeom>
            <a:solidFill>
              <a:schemeClr val="bg1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400" dirty="0">
                <a:solidFill>
                  <a:schemeClr val="tx1"/>
                </a:solidFill>
              </a:endParaRPr>
            </a:p>
          </p:txBody>
        </p:sp>
        <p:grpSp>
          <p:nvGrpSpPr>
            <p:cNvPr id="85" name="Group 84">
              <a:extLst>
                <a:ext uri="{FF2B5EF4-FFF2-40B4-BE49-F238E27FC236}">
                  <a16:creationId xmlns:a16="http://schemas.microsoft.com/office/drawing/2014/main" id="{6DBF4EC1-3E21-E06A-F914-B0FC822401DD}"/>
                </a:ext>
              </a:extLst>
            </p:cNvPr>
            <p:cNvGrpSpPr/>
            <p:nvPr/>
          </p:nvGrpSpPr>
          <p:grpSpPr>
            <a:xfrm>
              <a:off x="1024606" y="1516222"/>
              <a:ext cx="374780" cy="337991"/>
              <a:chOff x="6482279" y="1983822"/>
              <a:chExt cx="839281" cy="756898"/>
            </a:xfrm>
          </p:grpSpPr>
          <p:pic>
            <p:nvPicPr>
              <p:cNvPr id="86" name="Picture 85" descr="A black background with a black square&#10;&#10;Description automatically generated with medium confidence">
                <a:extLst>
                  <a:ext uri="{FF2B5EF4-FFF2-40B4-BE49-F238E27FC236}">
                    <a16:creationId xmlns:a16="http://schemas.microsoft.com/office/drawing/2014/main" id="{3EE1A196-2B58-22C7-DC2E-0A9D3DC2E50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1"/>
              <a:srcRect l="10961" r="42630" b="55003"/>
              <a:stretch/>
            </p:blipFill>
            <p:spPr>
              <a:xfrm>
                <a:off x="6482279" y="1983822"/>
                <a:ext cx="722315" cy="700351"/>
              </a:xfrm>
              <a:prstGeom prst="rect">
                <a:avLst/>
              </a:prstGeom>
            </p:spPr>
          </p:pic>
          <p:sp>
            <p:nvSpPr>
              <p:cNvPr id="87" name="Rectangle 86">
                <a:extLst>
                  <a:ext uri="{FF2B5EF4-FFF2-40B4-BE49-F238E27FC236}">
                    <a16:creationId xmlns:a16="http://schemas.microsoft.com/office/drawing/2014/main" id="{E38D888D-10EE-720D-AFE1-63B651D6B248}"/>
                  </a:ext>
                </a:extLst>
              </p:cNvPr>
              <p:cNvSpPr/>
              <p:nvPr/>
            </p:nvSpPr>
            <p:spPr>
              <a:xfrm>
                <a:off x="7135759" y="2552890"/>
                <a:ext cx="185801" cy="187830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</p:grpSp>
        <p:sp>
          <p:nvSpPr>
            <p:cNvPr id="88" name="TextBox 87">
              <a:extLst>
                <a:ext uri="{FF2B5EF4-FFF2-40B4-BE49-F238E27FC236}">
                  <a16:creationId xmlns:a16="http://schemas.microsoft.com/office/drawing/2014/main" id="{5CBD00BB-E591-9697-C05A-CDE204E10E31}"/>
                </a:ext>
              </a:extLst>
            </p:cNvPr>
            <p:cNvSpPr txBox="1"/>
            <p:nvPr/>
          </p:nvSpPr>
          <p:spPr>
            <a:xfrm>
              <a:off x="927294" y="1813578"/>
              <a:ext cx="456470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1600" b="1" dirty="0">
                  <a:latin typeface="+mj-lt"/>
                </a:rPr>
                <a:t>+1</a:t>
              </a:r>
              <a:endParaRPr lang="en-GB" sz="1100" b="1" dirty="0">
                <a:latin typeface="+mj-lt"/>
              </a:endParaRPr>
            </a:p>
          </p:txBody>
        </p:sp>
        <p:pic>
          <p:nvPicPr>
            <p:cNvPr id="131" name="Picture 130" descr="A black background with a black square&#10;&#10;Description automatically generated with medium confidence">
              <a:extLst>
                <a:ext uri="{FF2B5EF4-FFF2-40B4-BE49-F238E27FC236}">
                  <a16:creationId xmlns:a16="http://schemas.microsoft.com/office/drawing/2014/main" id="{1692E8F9-86EF-66E2-1EE2-846C2E2522F6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/>
            <a:srcRect l="19842" t="3825" r="21412" b="17578"/>
            <a:stretch/>
          </p:blipFill>
          <p:spPr>
            <a:xfrm>
              <a:off x="1241879" y="633392"/>
              <a:ext cx="276050" cy="369332"/>
            </a:xfrm>
            <a:prstGeom prst="rect">
              <a:avLst/>
            </a:prstGeom>
          </p:spPr>
        </p:pic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B482C6C4-4855-87E8-A56E-7EBF28FB02D9}"/>
                </a:ext>
              </a:extLst>
            </p:cNvPr>
            <p:cNvSpPr txBox="1"/>
            <p:nvPr/>
          </p:nvSpPr>
          <p:spPr>
            <a:xfrm>
              <a:off x="832699" y="2113297"/>
              <a:ext cx="1046607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1000" b="1" dirty="0"/>
                <a:t>Add one water dice</a:t>
              </a:r>
            </a:p>
          </p:txBody>
        </p:sp>
        <p:pic>
          <p:nvPicPr>
            <p:cNvPr id="14" name="Picture 13" descr="A black background with a black square&#10;&#10;Description automatically generated with medium confidence">
              <a:extLst>
                <a:ext uri="{FF2B5EF4-FFF2-40B4-BE49-F238E27FC236}">
                  <a16:creationId xmlns:a16="http://schemas.microsoft.com/office/drawing/2014/main" id="{04A8A016-31A8-520D-9438-2118832CFD38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/>
            <a:srcRect l="12913" t="6316" r="13291" b="21298"/>
            <a:stretch/>
          </p:blipFill>
          <p:spPr>
            <a:xfrm>
              <a:off x="1418323" y="1544180"/>
              <a:ext cx="286746" cy="308563"/>
            </a:xfrm>
            <a:prstGeom prst="rect">
              <a:avLst/>
            </a:prstGeom>
          </p:spPr>
        </p:pic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BE7AE7A5-D354-7077-A7E5-5C1E903365D5}"/>
                </a:ext>
              </a:extLst>
            </p:cNvPr>
            <p:cNvSpPr txBox="1"/>
            <p:nvPr/>
          </p:nvSpPr>
          <p:spPr>
            <a:xfrm>
              <a:off x="1335956" y="1811636"/>
              <a:ext cx="456470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1600" b="1" dirty="0">
                  <a:latin typeface="+mj-lt"/>
                </a:rPr>
                <a:t>16</a:t>
              </a:r>
              <a:endParaRPr lang="en-GB" sz="1000" b="1" dirty="0">
                <a:latin typeface="+mj-lt"/>
              </a:endParaRPr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5990C6C2-F90C-EE5F-9001-96736BDCDFA3}"/>
                </a:ext>
              </a:extLst>
            </p:cNvPr>
            <p:cNvSpPr txBox="1"/>
            <p:nvPr/>
          </p:nvSpPr>
          <p:spPr>
            <a:xfrm>
              <a:off x="765833" y="986335"/>
              <a:ext cx="1154002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1200" b="1" dirty="0"/>
                <a:t>Reservoir Expansion</a:t>
              </a:r>
            </a:p>
          </p:txBody>
        </p:sp>
      </p:grpSp>
      <p:pic>
        <p:nvPicPr>
          <p:cNvPr id="11" name="Picture 10" descr="A black background with a black square&#10;&#10;Description automatically generated with medium confidence">
            <a:extLst>
              <a:ext uri="{FF2B5EF4-FFF2-40B4-BE49-F238E27FC236}">
                <a16:creationId xmlns:a16="http://schemas.microsoft.com/office/drawing/2014/main" id="{572AE55A-AEE7-808E-47F7-B23D88004EA6}"/>
              </a:ext>
            </a:extLst>
          </p:cNvPr>
          <p:cNvPicPr>
            <a:picLocks noChangeAspect="1"/>
          </p:cNvPicPr>
          <p:nvPr/>
        </p:nvPicPr>
        <p:blipFill>
          <a:blip r:embed="rId14"/>
          <a:srcRect l="11012" t="4012" r="10526" b="18332"/>
          <a:stretch/>
        </p:blipFill>
        <p:spPr>
          <a:xfrm>
            <a:off x="4055365" y="2783864"/>
            <a:ext cx="324762" cy="321427"/>
          </a:xfrm>
          <a:prstGeom prst="rect">
            <a:avLst/>
          </a:prstGeom>
        </p:spPr>
      </p:pic>
      <p:sp>
        <p:nvSpPr>
          <p:cNvPr id="19" name="Title 1">
            <a:extLst>
              <a:ext uri="{FF2B5EF4-FFF2-40B4-BE49-F238E27FC236}">
                <a16:creationId xmlns:a16="http://schemas.microsoft.com/office/drawing/2014/main" id="{305C8678-B558-79ED-C050-FF562424D6AC}"/>
              </a:ext>
            </a:extLst>
          </p:cNvPr>
          <p:cNvSpPr txBox="1">
            <a:spLocks/>
          </p:cNvSpPr>
          <p:nvPr/>
        </p:nvSpPr>
        <p:spPr>
          <a:xfrm rot="16200000">
            <a:off x="3334670" y="2982393"/>
            <a:ext cx="942922" cy="646505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>
                <a:solidFill>
                  <a:schemeClr val="tx1">
                    <a:lumMod val="85000"/>
                    <a:lumOff val="15000"/>
                  </a:schemeClr>
                </a:solidFill>
                <a:latin typeface="Century Gothic" panose="020B0502020202020204" pitchFamily="34" charset="0"/>
                <a:ea typeface="+mj-ea"/>
                <a:cs typeface="+mj-cs"/>
              </a:defRPr>
            </a:lvl1pPr>
          </a:lstStyle>
          <a:p>
            <a:pPr algn="ctr"/>
            <a:r>
              <a:rPr lang="en-GB" sz="1800" noProof="1"/>
              <a:t>Water Dice</a:t>
            </a:r>
            <a:endParaRPr lang="en-GB" sz="2400" noProof="1"/>
          </a:p>
        </p:txBody>
      </p:sp>
      <p:cxnSp>
        <p:nvCxnSpPr>
          <p:cNvPr id="121" name="Straight Connector 120">
            <a:extLst>
              <a:ext uri="{FF2B5EF4-FFF2-40B4-BE49-F238E27FC236}">
                <a16:creationId xmlns:a16="http://schemas.microsoft.com/office/drawing/2014/main" id="{2D1F2A44-5B41-6994-0704-295C046804B0}"/>
              </a:ext>
            </a:extLst>
          </p:cNvPr>
          <p:cNvCxnSpPr/>
          <p:nvPr/>
        </p:nvCxnSpPr>
        <p:spPr>
          <a:xfrm flipH="1">
            <a:off x="0" y="2663456"/>
            <a:ext cx="12192000" cy="0"/>
          </a:xfrm>
          <a:prstGeom prst="line">
            <a:avLst/>
          </a:prstGeom>
          <a:ln w="76200">
            <a:solidFill>
              <a:schemeClr val="tx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3809383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>
          <a:extLst>
            <a:ext uri="{FF2B5EF4-FFF2-40B4-BE49-F238E27FC236}">
              <a16:creationId xmlns:a16="http://schemas.microsoft.com/office/drawing/2014/main" id="{F06C8364-F71B-6454-5F10-AC1933A9F3F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4DB90FED-54BD-5E84-A3C2-F2A2FCC9F761}"/>
              </a:ext>
            </a:extLst>
          </p:cNvPr>
          <p:cNvSpPr/>
          <p:nvPr/>
        </p:nvSpPr>
        <p:spPr>
          <a:xfrm rot="16200000">
            <a:off x="1217769" y="63851"/>
            <a:ext cx="1707927" cy="4143466"/>
          </a:xfrm>
          <a:prstGeom prst="rect">
            <a:avLst/>
          </a:prstGeom>
          <a:blipFill dpi="0"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28575">
            <a:solidFill>
              <a:srgbClr val="33CCCC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4" name="Arrow: Pentagon 13">
            <a:extLst>
              <a:ext uri="{FF2B5EF4-FFF2-40B4-BE49-F238E27FC236}">
                <a16:creationId xmlns:a16="http://schemas.microsoft.com/office/drawing/2014/main" id="{E2EDA2E8-0281-8D7D-D5CA-A43473C01EB0}"/>
              </a:ext>
            </a:extLst>
          </p:cNvPr>
          <p:cNvSpPr/>
          <p:nvPr/>
        </p:nvSpPr>
        <p:spPr>
          <a:xfrm>
            <a:off x="9526229" y="1263033"/>
            <a:ext cx="2674159" cy="1719694"/>
          </a:xfrm>
          <a:prstGeom prst="homePlate">
            <a:avLst/>
          </a:prstGeom>
          <a:solidFill>
            <a:srgbClr val="33CCCC"/>
          </a:solidFill>
          <a:ln w="28575">
            <a:solidFill>
              <a:srgbClr val="33CCCC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8D7C8018-D53F-C33B-8074-5D80CBE08E3F}"/>
              </a:ext>
            </a:extLst>
          </p:cNvPr>
          <p:cNvSpPr/>
          <p:nvPr/>
        </p:nvSpPr>
        <p:spPr>
          <a:xfrm rot="16200000">
            <a:off x="4788423" y="-2614585"/>
            <a:ext cx="1707927" cy="9482258"/>
          </a:xfrm>
          <a:prstGeom prst="rect">
            <a:avLst/>
          </a:prstGeom>
          <a:blipFill>
            <a:blip r:embed="rId4"/>
            <a:stretch>
              <a:fillRect/>
            </a:stretch>
          </a:blipFill>
          <a:ln w="28575">
            <a:solidFill>
              <a:srgbClr val="33CCCC"/>
            </a:solidFill>
            <a:prstDash val="sys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D2A70FF-F693-681C-37D4-95DD4D03D05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646683" y="66454"/>
            <a:ext cx="6437294" cy="1238086"/>
          </a:xfrm>
        </p:spPr>
        <p:txBody>
          <a:bodyPr rtlCol="0"/>
          <a:lstStyle/>
          <a:p>
            <a:pPr algn="ctr" rtl="0"/>
            <a:r>
              <a:rPr lang="en-GB" noProof="1">
                <a:latin typeface="Century Gothic" panose="020B0502020202020204" pitchFamily="34" charset="0"/>
              </a:rPr>
              <a:t>Atlantis Island Reservoir</a:t>
            </a:r>
            <a:br>
              <a:rPr lang="en-GB" noProof="1">
                <a:latin typeface="Century Gothic" panose="020B0502020202020204" pitchFamily="34" charset="0"/>
              </a:rPr>
            </a:br>
            <a:r>
              <a:rPr lang="en-GB" noProof="1">
                <a:latin typeface="Century Gothic" panose="020B0502020202020204" pitchFamily="34" charset="0"/>
              </a:rPr>
              <a:t>Water Level cut-out</a:t>
            </a:r>
          </a:p>
        </p:txBody>
      </p:sp>
      <p:sp>
        <p:nvSpPr>
          <p:cNvPr id="9" name="Subtitle 6">
            <a:extLst>
              <a:ext uri="{FF2B5EF4-FFF2-40B4-BE49-F238E27FC236}">
                <a16:creationId xmlns:a16="http://schemas.microsoft.com/office/drawing/2014/main" id="{A43E7C36-EED9-6E87-EFAE-5696E070402B}"/>
              </a:ext>
            </a:extLst>
          </p:cNvPr>
          <p:cNvSpPr txBox="1">
            <a:spLocks/>
          </p:cNvSpPr>
          <p:nvPr/>
        </p:nvSpPr>
        <p:spPr>
          <a:xfrm>
            <a:off x="-126659" y="340867"/>
            <a:ext cx="2145225" cy="69737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800" kern="1200">
                <a:solidFill>
                  <a:schemeClr val="tx1">
                    <a:lumMod val="85000"/>
                    <a:lumOff val="15000"/>
                  </a:schemeClr>
                </a:solidFill>
                <a:latin typeface="Segoe UI" panose="020B0502040204020203" pitchFamily="34" charset="0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Segoe UI" panose="020B0502040204020203" pitchFamily="34" charset="0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Segoe UI" panose="020B0502040204020203" pitchFamily="34" charset="0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Segoe UI" panose="020B0502040204020203" pitchFamily="34" charset="0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Segoe UI" panose="020B0502040204020203" pitchFamily="34" charset="0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GB" noProof="1">
                <a:solidFill>
                  <a:schemeClr val="bg1">
                    <a:lumMod val="65000"/>
                  </a:schemeClr>
                </a:solidFill>
              </a:rPr>
              <a:t>Cut along the dotted lines</a:t>
            </a:r>
          </a:p>
        </p:txBody>
      </p:sp>
      <p:pic>
        <p:nvPicPr>
          <p:cNvPr id="19" name="Picture 18" descr="A black background with a black square&#10;&#10;Description automatically generated with medium confidence">
            <a:extLst>
              <a:ext uri="{FF2B5EF4-FFF2-40B4-BE49-F238E27FC236}">
                <a16:creationId xmlns:a16="http://schemas.microsoft.com/office/drawing/2014/main" id="{8D568A69-16F0-44C1-8CFB-1E32B62528B6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8936" t="2607" r="9251" b="15359"/>
          <a:stretch/>
        </p:blipFill>
        <p:spPr>
          <a:xfrm rot="16200000">
            <a:off x="10790227" y="1712151"/>
            <a:ext cx="788672" cy="790797"/>
          </a:xfrm>
          <a:prstGeom prst="rect">
            <a:avLst/>
          </a:prstGeom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A19C7480-151E-42AB-4C27-7C17DAEA4D88}"/>
              </a:ext>
            </a:extLst>
          </p:cNvPr>
          <p:cNvSpPr/>
          <p:nvPr/>
        </p:nvSpPr>
        <p:spPr>
          <a:xfrm>
            <a:off x="10360575" y="1301825"/>
            <a:ext cx="72272" cy="1683691"/>
          </a:xfrm>
          <a:prstGeom prst="rect">
            <a:avLst/>
          </a:prstGeom>
          <a:solidFill>
            <a:srgbClr val="33CCC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1" name="Title 1">
            <a:extLst>
              <a:ext uri="{FF2B5EF4-FFF2-40B4-BE49-F238E27FC236}">
                <a16:creationId xmlns:a16="http://schemas.microsoft.com/office/drawing/2014/main" id="{A243B5B8-8D33-3741-FAEA-8A98A775E026}"/>
              </a:ext>
            </a:extLst>
          </p:cNvPr>
          <p:cNvSpPr txBox="1">
            <a:spLocks/>
          </p:cNvSpPr>
          <p:nvPr/>
        </p:nvSpPr>
        <p:spPr>
          <a:xfrm rot="16200000">
            <a:off x="9426221" y="1911128"/>
            <a:ext cx="2333791" cy="46508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>
                <a:solidFill>
                  <a:schemeClr val="tx1">
                    <a:lumMod val="85000"/>
                    <a:lumOff val="15000"/>
                  </a:schemeClr>
                </a:solidFill>
                <a:latin typeface="Century Gothic" panose="020B0502020202020204" pitchFamily="34" charset="0"/>
                <a:ea typeface="+mj-ea"/>
                <a:cs typeface="+mj-cs"/>
              </a:defRPr>
            </a:lvl1pPr>
          </a:lstStyle>
          <a:p>
            <a:pPr algn="ctr"/>
            <a:r>
              <a:rPr lang="en-GB" sz="1400" noProof="1"/>
              <a:t>Pull up and down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418E36A8-9505-8D82-E04A-EECDE29C4AD6}"/>
              </a:ext>
            </a:extLst>
          </p:cNvPr>
          <p:cNvSpPr/>
          <p:nvPr/>
        </p:nvSpPr>
        <p:spPr>
          <a:xfrm>
            <a:off x="592687" y="1289005"/>
            <a:ext cx="385774" cy="1707928"/>
          </a:xfrm>
          <a:prstGeom prst="rect">
            <a:avLst/>
          </a:prstGeom>
          <a:solidFill>
            <a:srgbClr val="33CCC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4" name="Title 1">
            <a:extLst>
              <a:ext uri="{FF2B5EF4-FFF2-40B4-BE49-F238E27FC236}">
                <a16:creationId xmlns:a16="http://schemas.microsoft.com/office/drawing/2014/main" id="{A0F4DA8D-2498-C793-A934-7343E36ED595}"/>
              </a:ext>
            </a:extLst>
          </p:cNvPr>
          <p:cNvSpPr txBox="1">
            <a:spLocks/>
          </p:cNvSpPr>
          <p:nvPr/>
        </p:nvSpPr>
        <p:spPr>
          <a:xfrm rot="16200000">
            <a:off x="-336576" y="1912638"/>
            <a:ext cx="2259717" cy="445891"/>
          </a:xfrm>
          <a:prstGeom prst="rect">
            <a:avLst/>
          </a:prstGeom>
          <a:ln>
            <a:noFill/>
          </a:ln>
        </p:spPr>
        <p:txBody>
          <a:bodyPr vert="horz" lIns="91440" tIns="45720" rIns="91440" bIns="45720" rtlCol="0" anchor="ctr">
            <a:normAutofit lnSpcReduction="10000"/>
          </a:bodyPr>
          <a:lstStyle>
            <a:lvl1pPr algn="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>
                <a:solidFill>
                  <a:schemeClr val="tx1">
                    <a:lumMod val="85000"/>
                    <a:lumOff val="15000"/>
                  </a:schemeClr>
                </a:solidFill>
                <a:latin typeface="Century Gothic" panose="020B0502020202020204" pitchFamily="34" charset="0"/>
                <a:ea typeface="+mj-ea"/>
                <a:cs typeface="+mj-cs"/>
              </a:defRPr>
            </a:lvl1pPr>
          </a:lstStyle>
          <a:p>
            <a:pPr algn="ctr"/>
            <a:r>
              <a:rPr lang="en-GB" sz="1400" b="1" noProof="1">
                <a:solidFill>
                  <a:schemeClr val="tx1"/>
                </a:solidFill>
              </a:rPr>
              <a:t>Stick Water Level </a:t>
            </a:r>
            <a:br>
              <a:rPr lang="en-GB" sz="1400" b="1" noProof="1">
                <a:solidFill>
                  <a:schemeClr val="tx1"/>
                </a:solidFill>
              </a:rPr>
            </a:br>
            <a:r>
              <a:rPr lang="en-GB" sz="1400" b="1" noProof="1">
                <a:solidFill>
                  <a:schemeClr val="tx1"/>
                </a:solidFill>
              </a:rPr>
              <a:t>arrow here</a:t>
            </a:r>
          </a:p>
        </p:txBody>
      </p:sp>
      <p:sp>
        <p:nvSpPr>
          <p:cNvPr id="25" name="Subtitle 6">
            <a:extLst>
              <a:ext uri="{FF2B5EF4-FFF2-40B4-BE49-F238E27FC236}">
                <a16:creationId xmlns:a16="http://schemas.microsoft.com/office/drawing/2014/main" id="{FDA78D43-3478-A245-1240-845C19CE2574}"/>
              </a:ext>
            </a:extLst>
          </p:cNvPr>
          <p:cNvSpPr txBox="1">
            <a:spLocks/>
          </p:cNvSpPr>
          <p:nvPr/>
        </p:nvSpPr>
        <p:spPr>
          <a:xfrm>
            <a:off x="8011173" y="222347"/>
            <a:ext cx="3160489" cy="90029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800" kern="1200">
                <a:solidFill>
                  <a:schemeClr val="tx1">
                    <a:lumMod val="85000"/>
                    <a:lumOff val="15000"/>
                  </a:schemeClr>
                </a:solidFill>
                <a:latin typeface="Segoe UI" panose="020B0502040204020203" pitchFamily="34" charset="0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Segoe UI" panose="020B0502040204020203" pitchFamily="34" charset="0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Segoe UI" panose="020B0502040204020203" pitchFamily="34" charset="0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Segoe UI" panose="020B0502040204020203" pitchFamily="34" charset="0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Segoe UI" panose="020B0502040204020203" pitchFamily="34" charset="0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GB" noProof="1">
                <a:solidFill>
                  <a:schemeClr val="bg1">
                    <a:lumMod val="65000"/>
                  </a:schemeClr>
                </a:solidFill>
              </a:rPr>
              <a:t>Put the big water level strip through the other page then stick on the smaller arrow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FE356F0F-2EE8-9577-A637-F08833855B65}"/>
              </a:ext>
            </a:extLst>
          </p:cNvPr>
          <p:cNvSpPr/>
          <p:nvPr/>
        </p:nvSpPr>
        <p:spPr>
          <a:xfrm rot="16200000">
            <a:off x="6906623" y="599425"/>
            <a:ext cx="1707927" cy="7130208"/>
          </a:xfrm>
          <a:prstGeom prst="rect">
            <a:avLst/>
          </a:prstGeom>
          <a:blipFill dpi="0"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28575">
            <a:solidFill>
              <a:srgbClr val="33CCCC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" name="Subtitle 6">
            <a:extLst>
              <a:ext uri="{FF2B5EF4-FFF2-40B4-BE49-F238E27FC236}">
                <a16:creationId xmlns:a16="http://schemas.microsoft.com/office/drawing/2014/main" id="{04B5EB93-3C0F-5F79-8A70-8740C3075C21}"/>
              </a:ext>
            </a:extLst>
          </p:cNvPr>
          <p:cNvSpPr txBox="1">
            <a:spLocks/>
          </p:cNvSpPr>
          <p:nvPr/>
        </p:nvSpPr>
        <p:spPr>
          <a:xfrm rot="16200000">
            <a:off x="10675114" y="3815840"/>
            <a:ext cx="2145225" cy="69737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800" kern="1200">
                <a:solidFill>
                  <a:schemeClr val="tx1">
                    <a:lumMod val="85000"/>
                    <a:lumOff val="15000"/>
                  </a:schemeClr>
                </a:solidFill>
                <a:latin typeface="Segoe UI" panose="020B0502040204020203" pitchFamily="34" charset="0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Segoe UI" panose="020B0502040204020203" pitchFamily="34" charset="0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Segoe UI" panose="020B0502040204020203" pitchFamily="34" charset="0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Segoe UI" panose="020B0502040204020203" pitchFamily="34" charset="0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Segoe UI" panose="020B0502040204020203" pitchFamily="34" charset="0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GB" noProof="1">
                <a:solidFill>
                  <a:schemeClr val="tx1"/>
                </a:solidFill>
              </a:rPr>
              <a:t>Stick this to the other strip</a:t>
            </a:r>
          </a:p>
        </p:txBody>
      </p:sp>
      <p:sp>
        <p:nvSpPr>
          <p:cNvPr id="20" name="Arrow: Pentagon 19">
            <a:extLst>
              <a:ext uri="{FF2B5EF4-FFF2-40B4-BE49-F238E27FC236}">
                <a16:creationId xmlns:a16="http://schemas.microsoft.com/office/drawing/2014/main" id="{5D927B35-087D-714B-D19A-592431267784}"/>
              </a:ext>
            </a:extLst>
          </p:cNvPr>
          <p:cNvSpPr/>
          <p:nvPr/>
        </p:nvSpPr>
        <p:spPr>
          <a:xfrm rot="16200000">
            <a:off x="-305204" y="4047698"/>
            <a:ext cx="2177783" cy="385333"/>
          </a:xfrm>
          <a:prstGeom prst="homePlate">
            <a:avLst/>
          </a:prstGeom>
          <a:solidFill>
            <a:srgbClr val="33CCCC"/>
          </a:solidFill>
          <a:ln w="28575">
            <a:solidFill>
              <a:srgbClr val="33CCCC"/>
            </a:solidFill>
            <a:prstDash val="sys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6" name="Title 1">
            <a:extLst>
              <a:ext uri="{FF2B5EF4-FFF2-40B4-BE49-F238E27FC236}">
                <a16:creationId xmlns:a16="http://schemas.microsoft.com/office/drawing/2014/main" id="{E4BC044E-C335-6B3E-D975-EE4895FA44A6}"/>
              </a:ext>
            </a:extLst>
          </p:cNvPr>
          <p:cNvSpPr txBox="1">
            <a:spLocks/>
          </p:cNvSpPr>
          <p:nvPr/>
        </p:nvSpPr>
        <p:spPr>
          <a:xfrm rot="16200000">
            <a:off x="-80911" y="4113228"/>
            <a:ext cx="1729196" cy="46508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>
                <a:solidFill>
                  <a:schemeClr val="tx1">
                    <a:lumMod val="85000"/>
                    <a:lumOff val="15000"/>
                  </a:schemeClr>
                </a:solidFill>
                <a:latin typeface="Century Gothic" panose="020B0502020202020204" pitchFamily="34" charset="0"/>
                <a:ea typeface="+mj-ea"/>
                <a:cs typeface="+mj-cs"/>
              </a:defRPr>
            </a:lvl1pPr>
          </a:lstStyle>
          <a:p>
            <a:pPr algn="ctr"/>
            <a:r>
              <a:rPr lang="en-GB" sz="2000" b="1" noProof="1"/>
              <a:t>Water Level</a:t>
            </a:r>
          </a:p>
        </p:txBody>
      </p:sp>
    </p:spTree>
    <p:extLst>
      <p:ext uri="{BB962C8B-B14F-4D97-AF65-F5344CB8AC3E}">
        <p14:creationId xmlns:p14="http://schemas.microsoft.com/office/powerpoint/2010/main" val="68728113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Custom 1">
      <a:dk1>
        <a:sysClr val="windowText" lastClr="000000"/>
      </a:dk1>
      <a:lt1>
        <a:sysClr val="window" lastClr="FFFFFF"/>
      </a:lt1>
      <a:dk2>
        <a:srgbClr val="2D3C50"/>
      </a:dk2>
      <a:lt2>
        <a:srgbClr val="CBD1D1"/>
      </a:lt2>
      <a:accent1>
        <a:srgbClr val="46A0D8"/>
      </a:accent1>
      <a:accent2>
        <a:srgbClr val="CC5B27"/>
      </a:accent2>
      <a:accent3>
        <a:srgbClr val="33AC55"/>
      </a:accent3>
      <a:accent4>
        <a:srgbClr val="EE9F20"/>
      </a:accent4>
      <a:accent5>
        <a:srgbClr val="824D9D"/>
      </a:accent5>
      <a:accent6>
        <a:srgbClr val="3ABA99"/>
      </a:accent6>
      <a:hlink>
        <a:srgbClr val="0563C1"/>
      </a:hlink>
      <a:folHlink>
        <a:srgbClr val="954F72"/>
      </a:folHlink>
    </a:clrScheme>
    <a:fontScheme name="Custom 2">
      <a:majorFont>
        <a:latin typeface="Century Gothic"/>
        <a:ea typeface=""/>
        <a:cs typeface=""/>
      </a:majorFont>
      <a:minorFont>
        <a:latin typeface="Segoe U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_36176937_TF16401942.potx" id="{3154AFF0-4B53-46FC-BCC3-0C6E2204ACD6}" vid="{BF689382-CEA9-4A68-8C1A-460404988575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615961C85CE9C4458999A6D399E262FE" ma:contentTypeVersion="14" ma:contentTypeDescription="Create a new document." ma:contentTypeScope="" ma:versionID="a80adb59762c44fb5775122bcbba33a4">
  <xsd:schema xmlns:xsd="http://www.w3.org/2001/XMLSchema" xmlns:xs="http://www.w3.org/2001/XMLSchema" xmlns:p="http://schemas.microsoft.com/office/2006/metadata/properties" xmlns:ns2="42d9e66e-34e8-473a-9896-5c885ff3768e" xmlns:ns3="6d8d29b2-fe86-40e2-902c-cf51958178ad" targetNamespace="http://schemas.microsoft.com/office/2006/metadata/properties" ma:root="true" ma:fieldsID="a61ecbe47e422e20916d35cc44d9a6c2" ns2:_="" ns3:_="">
    <xsd:import namespace="42d9e66e-34e8-473a-9896-5c885ff3768e"/>
    <xsd:import namespace="6d8d29b2-fe86-40e2-902c-cf51958178ad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ObjectDetectorVersions" minOccurs="0"/>
                <xsd:element ref="ns2:lcf76f155ced4ddcb4097134ff3c332f" minOccurs="0"/>
                <xsd:element ref="ns3:TaxCatchAll" minOccurs="0"/>
                <xsd:element ref="ns2:MediaServiceDateTaken" minOccurs="0"/>
                <xsd:element ref="ns2:MediaServiceLocation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LengthInSecond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2d9e66e-34e8-473a-9896-5c885ff3768e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lcf76f155ced4ddcb4097134ff3c332f" ma:index="13" nillable="true" ma:taxonomy="true" ma:internalName="lcf76f155ced4ddcb4097134ff3c332f" ma:taxonomyFieldName="MediaServiceImageTags" ma:displayName="Image Tags" ma:readOnly="false" ma:fieldId="{5cf76f15-5ced-4ddc-b409-7134ff3c332f}" ma:taxonomyMulti="true" ma:sspId="d54eff52-6b6d-4e5f-a3b0-187f185b1db6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15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Location" ma:index="16" nillable="true" ma:displayName="Location" ma:indexed="true" ma:internalName="MediaServiceLocation" ma:readOnly="true">
      <xsd:simpleType>
        <xsd:restriction base="dms:Text"/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9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LengthInSeconds" ma:index="20" nillable="true" ma:displayName="MediaLengthInSeconds" ma:hidden="true" ma:internalName="MediaLengthInSeconds" ma:readOnly="true">
      <xsd:simpleType>
        <xsd:restriction base="dms:Unknown"/>
      </xsd:simpleType>
    </xsd:element>
    <xsd:element name="MediaServiceBillingMetadata" ma:index="21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d8d29b2-fe86-40e2-902c-cf51958178ad" elementFormDefault="qualified">
    <xsd:import namespace="http://schemas.microsoft.com/office/2006/documentManagement/types"/>
    <xsd:import namespace="http://schemas.microsoft.com/office/infopath/2007/PartnerControls"/>
    <xsd:element name="TaxCatchAll" ma:index="14" nillable="true" ma:displayName="Taxonomy Catch All Column" ma:hidden="true" ma:list="{d1e6e4bf-640c-4b31-8158-184c13b1f348}" ma:internalName="TaxCatchAll" ma:showField="CatchAllData" ma:web="6d8d29b2-fe86-40e2-902c-cf51958178ad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42d9e66e-34e8-473a-9896-5c885ff3768e">
      <Terms xmlns="http://schemas.microsoft.com/office/infopath/2007/PartnerControls"/>
    </lcf76f155ced4ddcb4097134ff3c332f>
    <TaxCatchAll xmlns="6d8d29b2-fe86-40e2-902c-cf51958178ad" xsi:nil="true"/>
  </documentManagement>
</p:properties>
</file>

<file path=customXml/itemProps1.xml><?xml version="1.0" encoding="utf-8"?>
<ds:datastoreItem xmlns:ds="http://schemas.openxmlformats.org/officeDocument/2006/customXml" ds:itemID="{7479C40E-662E-4975-BB65-1C3E86292FCA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42d9e66e-34e8-473a-9896-5c885ff3768e"/>
    <ds:schemaRef ds:uri="6d8d29b2-fe86-40e2-902c-cf51958178ad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7E861605-B1C0-4BCB-BC29-B0BED6CC853A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EC0F006E-CFBA-42F5-9FF9-61FCF419D29D}">
  <ds:schemaRefs>
    <ds:schemaRef ds:uri="http://www.w3.org/XML/1998/namespace"/>
    <ds:schemaRef ds:uri="http://schemas.microsoft.com/office/2006/documentManagement/types"/>
    <ds:schemaRef ds:uri="http://schemas.microsoft.com/office/2006/metadata/properties"/>
    <ds:schemaRef ds:uri="http://purl.org/dc/elements/1.1/"/>
    <ds:schemaRef ds:uri="http://schemas.openxmlformats.org/package/2006/metadata/core-properties"/>
    <ds:schemaRef ds:uri="http://purl.org/dc/terms/"/>
    <ds:schemaRef ds:uri="6d8d29b2-fe86-40e2-902c-cf51958178ad"/>
    <ds:schemaRef ds:uri="http://schemas.microsoft.com/office/infopath/2007/PartnerControls"/>
    <ds:schemaRef ds:uri="42d9e66e-34e8-473a-9896-5c885ff3768e"/>
    <ds:schemaRef ds:uri="http://purl.org/dc/dcmitype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Healthy habit tracker</Template>
  <TotalTime>24600</TotalTime>
  <Words>86</Words>
  <Application>Microsoft Office PowerPoint</Application>
  <PresentationFormat>Widescreen</PresentationFormat>
  <Paragraphs>40</Paragraphs>
  <Slides>2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7" baseType="lpstr">
      <vt:lpstr>Arial</vt:lpstr>
      <vt:lpstr>Calibri</vt:lpstr>
      <vt:lpstr>Century Gothic</vt:lpstr>
      <vt:lpstr>Segoe UI</vt:lpstr>
      <vt:lpstr>Office Theme</vt:lpstr>
      <vt:lpstr>PowerPoint Presentation</vt:lpstr>
      <vt:lpstr>Atlantis Island Reservoir Water Level cut-out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Data Centre</dc:title>
  <dc:creator>Kate Farrell</dc:creator>
  <cp:lastModifiedBy>Jasmeen Kanwal</cp:lastModifiedBy>
  <cp:revision>11</cp:revision>
  <cp:lastPrinted>2025-08-21T11:11:04Z</cp:lastPrinted>
  <dcterms:created xsi:type="dcterms:W3CDTF">2025-01-31T13:01:12Z</dcterms:created>
  <dcterms:modified xsi:type="dcterms:W3CDTF">2026-09-15T15:28:21Z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0x010100615961C85CE9C4458999A6D399E262FE</vt:lpwstr>
  </property>
  <property fmtid="{D5CDD505-2E9C-101B-9397-08002B2CF9AE}" pid="3" name="MediaServiceImageTags">
    <vt:lpwstr/>
  </property>
</Properties>
</file>