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107" r:id="rId3"/>
    <p:sldId id="2108" r:id="rId4"/>
    <p:sldId id="326" r:id="rId5"/>
    <p:sldId id="2109" r:id="rId6"/>
    <p:sldId id="211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6" autoAdjust="0"/>
    <p:restoredTop sz="94660"/>
  </p:normalViewPr>
  <p:slideViewPr>
    <p:cSldViewPr snapToGrid="0">
      <p:cViewPr varScale="1">
        <p:scale>
          <a:sx n="59" d="100"/>
          <a:sy n="59" d="100"/>
        </p:scale>
        <p:origin x="8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Relationship Id="rId22" Type="http://schemas.openxmlformats.org/officeDocument/2006/relationships/image" Target="../media/image3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E3E70-870D-B9ED-613C-13BC75AA0D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3FC662-ADCB-B80F-7E6D-ABF49180E8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81B8F1-71CA-342B-061B-1F407A593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BA11F-EB11-4000-B639-603B74D26D14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73D799-DD41-D343-61BA-C22567CE8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15138-D58C-279E-DD2B-2153B23B2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EE7C5-0882-4E9D-920C-C899FC8954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927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47834-6370-7E59-B5F6-E48A77055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A79A93-93F3-9B31-8EDC-71ECEAB9EE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479A11-45A3-BF13-37C4-D5F5326A9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BA11F-EB11-4000-B639-603B74D26D14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9ABB5B-8134-0D91-0A41-3C96B4DA3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54EE8C-3AC4-C242-4B47-F333A6853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EE7C5-0882-4E9D-920C-C899FC8954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403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815F72-C889-E83B-BD2F-B1A5BCCCEB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C54CE3-CD89-49FE-3DB9-E640AF3412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E13423-A7FE-0F0D-41BD-0DAA1848A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BA11F-EB11-4000-B639-603B74D26D14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77A4A2-54B2-7ABC-BF91-4FE77CF8F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F7B37C-4CE8-EDEF-3C7B-ACF232130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EE7C5-0882-4E9D-920C-C899FC8954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25077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180EAE-0F9C-4FFA-9E15-DF420D6D709D}"/>
              </a:ext>
            </a:extLst>
          </p:cNvPr>
          <p:cNvSpPr/>
          <p:nvPr userDrawn="1"/>
        </p:nvSpPr>
        <p:spPr>
          <a:xfrm>
            <a:off x="367863" y="534571"/>
            <a:ext cx="11456276" cy="581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508B3DA-F37D-4EFF-8D5E-7BD4C1BC29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8262" y="1026885"/>
            <a:ext cx="4612210" cy="4804228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172DF-05D9-440A-A078-84F4AA63A3A6}"/>
              </a:ext>
            </a:extLst>
          </p:cNvPr>
          <p:cNvSpPr/>
          <p:nvPr userDrawn="1"/>
        </p:nvSpPr>
        <p:spPr>
          <a:xfrm>
            <a:off x="1008993" y="1466850"/>
            <a:ext cx="4430197" cy="3151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193464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180EAE-0F9C-4FFA-9E15-DF420D6D709D}"/>
              </a:ext>
            </a:extLst>
          </p:cNvPr>
          <p:cNvSpPr/>
          <p:nvPr userDrawn="1"/>
        </p:nvSpPr>
        <p:spPr>
          <a:xfrm>
            <a:off x="367863" y="534571"/>
            <a:ext cx="11456276" cy="581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EC4C0C-235E-4BF3-9FF3-3BED8E2EBB83}"/>
              </a:ext>
            </a:extLst>
          </p:cNvPr>
          <p:cNvSpPr/>
          <p:nvPr userDrawn="1"/>
        </p:nvSpPr>
        <p:spPr>
          <a:xfrm>
            <a:off x="10900472" y="1026885"/>
            <a:ext cx="645764" cy="48042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508B3DA-F37D-4EFF-8D5E-7BD4C1BC29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8262" y="1026885"/>
            <a:ext cx="4612210" cy="4804228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172DF-05D9-440A-A078-84F4AA63A3A6}"/>
              </a:ext>
            </a:extLst>
          </p:cNvPr>
          <p:cNvSpPr/>
          <p:nvPr userDrawn="1"/>
        </p:nvSpPr>
        <p:spPr>
          <a:xfrm>
            <a:off x="1008993" y="1466850"/>
            <a:ext cx="4430197" cy="3151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516591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180EAE-0F9C-4FFA-9E15-DF420D6D709D}"/>
              </a:ext>
            </a:extLst>
          </p:cNvPr>
          <p:cNvSpPr/>
          <p:nvPr userDrawn="1"/>
        </p:nvSpPr>
        <p:spPr>
          <a:xfrm>
            <a:off x="367863" y="534571"/>
            <a:ext cx="11456276" cy="581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EC4C0C-235E-4BF3-9FF3-3BED8E2EBB83}"/>
              </a:ext>
            </a:extLst>
          </p:cNvPr>
          <p:cNvSpPr/>
          <p:nvPr userDrawn="1"/>
        </p:nvSpPr>
        <p:spPr>
          <a:xfrm>
            <a:off x="10900472" y="1026884"/>
            <a:ext cx="645764" cy="480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172DF-05D9-440A-A078-84F4AA63A3A6}"/>
              </a:ext>
            </a:extLst>
          </p:cNvPr>
          <p:cNvSpPr/>
          <p:nvPr userDrawn="1"/>
        </p:nvSpPr>
        <p:spPr>
          <a:xfrm>
            <a:off x="1008993" y="1466850"/>
            <a:ext cx="4430197" cy="3151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201783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10919F-EAD9-4195-9D9A-9022B4DAC9D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63801" y="1279358"/>
            <a:ext cx="4299284" cy="4299284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55C8A-79CE-5DA2-DC13-A8298FADE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2255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4693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10919F-EAD9-4195-9D9A-9022B4DAC9D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63801" y="1279358"/>
            <a:ext cx="4299284" cy="4299284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052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B1C93A-74D6-4D74-9013-4CC54B3F94D6}"/>
              </a:ext>
            </a:extLst>
          </p:cNvPr>
          <p:cNvSpPr/>
          <p:nvPr userDrawn="1"/>
        </p:nvSpPr>
        <p:spPr>
          <a:xfrm>
            <a:off x="2422357" y="565869"/>
            <a:ext cx="9041509" cy="57204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756400" cy="593959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8163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B1C93A-74D6-4D74-9013-4CC54B3F94D6}"/>
              </a:ext>
            </a:extLst>
          </p:cNvPr>
          <p:cNvSpPr/>
          <p:nvPr userDrawn="1"/>
        </p:nvSpPr>
        <p:spPr>
          <a:xfrm>
            <a:off x="2422357" y="565869"/>
            <a:ext cx="9041509" cy="57204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29710"/>
            <a:ext cx="6756400" cy="4141077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4076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B1C93A-74D6-4D74-9013-4CC54B3F94D6}"/>
              </a:ext>
            </a:extLst>
          </p:cNvPr>
          <p:cNvSpPr/>
          <p:nvPr userDrawn="1"/>
        </p:nvSpPr>
        <p:spPr>
          <a:xfrm>
            <a:off x="2408397" y="568791"/>
            <a:ext cx="9041509" cy="5720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pic>
        <p:nvPicPr>
          <p:cNvPr id="8" name="Picture 7" descr="A purple and blue gradient&#10;&#10;AI-generated content may be incorrect.">
            <a:extLst>
              <a:ext uri="{FF2B5EF4-FFF2-40B4-BE49-F238E27FC236}">
                <a16:creationId xmlns:a16="http://schemas.microsoft.com/office/drawing/2014/main" id="{53E348DE-B70F-5B12-B588-E03B52D987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862" y="1402584"/>
            <a:ext cx="6388538" cy="3974005"/>
          </a:xfrm>
          <a:prstGeom prst="rect">
            <a:avLst/>
          </a:prstGeom>
        </p:spPr>
      </p:pic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3D8D106-7996-000B-D46B-4B44A4DBB513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>
          <a:xfrm>
            <a:off x="367862" y="1414188"/>
            <a:ext cx="6388538" cy="396240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362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8FB3D-A72D-3731-0DB1-609395802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ED7404-9C2C-7BF3-7858-EFFC317610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D419FF-E002-B9F4-2EC6-0CD9BCF0E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BA11F-EB11-4000-B639-603B74D26D14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B5B4DF-191C-C906-88F0-1C28C2981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21992D-A1D8-2358-13F1-4E25601FA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EE7C5-0882-4E9D-920C-C899FC8954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8431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4ED0391-0163-4F70-825F-98434AC3A5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685800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7625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E92BFD-AA5E-42C5-BE56-347BA2759E80}"/>
              </a:ext>
            </a:extLst>
          </p:cNvPr>
          <p:cNvSpPr/>
          <p:nvPr userDrawn="1"/>
        </p:nvSpPr>
        <p:spPr>
          <a:xfrm>
            <a:off x="5484603" y="802105"/>
            <a:ext cx="5740876" cy="21025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79763" y="1512917"/>
            <a:ext cx="5912237" cy="5345083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3984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4091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E632E2E0-7E23-4339-8B07-0E1AC0A1ED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7083" y="476815"/>
            <a:ext cx="3921987" cy="372845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82595" y="476815"/>
            <a:ext cx="3920549" cy="2848752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B9367A-8318-4EB9-B521-E9DA9F8F1092}"/>
              </a:ext>
            </a:extLst>
          </p:cNvPr>
          <p:cNvSpPr/>
          <p:nvPr userDrawn="1"/>
        </p:nvSpPr>
        <p:spPr>
          <a:xfrm flipH="1">
            <a:off x="5782595" y="3817616"/>
            <a:ext cx="3920549" cy="3876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128620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5CAA783-29DA-8B6B-F96D-08332FD93D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6096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0FF7072-AAA5-4268-BE7A-9400814AD9E8}"/>
              </a:ext>
            </a:extLst>
          </p:cNvPr>
          <p:cNvSpPr/>
          <p:nvPr userDrawn="1"/>
        </p:nvSpPr>
        <p:spPr>
          <a:xfrm>
            <a:off x="7529902" y="1730978"/>
            <a:ext cx="2712034" cy="1498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071342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38AE19-0C63-878C-09CD-F4977C29FD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23973" y="0"/>
            <a:ext cx="3268027" cy="6858000"/>
          </a:xfrm>
          <a:prstGeom prst="rect">
            <a:avLst/>
          </a:prstGeom>
        </p:spPr>
      </p:pic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2499220F-3428-4263-91ED-9CD7E6B49E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69482" y="508000"/>
            <a:ext cx="3357318" cy="5812479"/>
          </a:xfrm>
          <a:solidFill>
            <a:schemeClr val="accent6"/>
          </a:solid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3414317C-3659-4ED6-BDB6-2A9B8FA88C0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322519" y="508000"/>
            <a:ext cx="3357318" cy="5812479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820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 Title and Content whit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BE41453-1477-3972-6189-359DFFF6BCDA}"/>
              </a:ext>
            </a:extLst>
          </p:cNvPr>
          <p:cNvCxnSpPr>
            <a:cxnSpLocks/>
          </p:cNvCxnSpPr>
          <p:nvPr userDrawn="1"/>
        </p:nvCxnSpPr>
        <p:spPr>
          <a:xfrm>
            <a:off x="3400509" y="1321032"/>
            <a:ext cx="5390983" cy="0"/>
          </a:xfrm>
          <a:prstGeom prst="line">
            <a:avLst/>
          </a:prstGeom>
          <a:ln w="47625">
            <a:solidFill>
              <a:srgbClr val="25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black background with colorful dots and lines&#10;&#10;Description automatically generated">
            <a:extLst>
              <a:ext uri="{FF2B5EF4-FFF2-40B4-BE49-F238E27FC236}">
                <a16:creationId xmlns:a16="http://schemas.microsoft.com/office/drawing/2014/main" id="{BD9D36E6-C2CB-C1AA-2247-52165FED742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710" y="3968305"/>
            <a:ext cx="5217991" cy="2919155"/>
          </a:xfrm>
          <a:prstGeom prst="rect">
            <a:avLst/>
          </a:prstGeom>
        </p:spPr>
      </p:pic>
      <p:sp>
        <p:nvSpPr>
          <p:cNvPr id="13" name="Text Placeholder 38">
            <a:extLst>
              <a:ext uri="{FF2B5EF4-FFF2-40B4-BE49-F238E27FC236}">
                <a16:creationId xmlns:a16="http://schemas.microsoft.com/office/drawing/2014/main" id="{B98B247D-F287-714C-ECAD-2891082620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2504" y="1591962"/>
            <a:ext cx="7366993" cy="391936"/>
          </a:xfrm>
          <a:prstGeom prst="rect">
            <a:avLst/>
          </a:prstGeom>
        </p:spPr>
        <p:txBody>
          <a:bodyPr/>
          <a:lstStyle>
            <a:lvl1pPr algn="ctr">
              <a:defRPr sz="2547" b="0">
                <a:solidFill>
                  <a:srgbClr val="253B46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sp>
        <p:nvSpPr>
          <p:cNvPr id="14" name="Text Placeholder 33">
            <a:extLst>
              <a:ext uri="{FF2B5EF4-FFF2-40B4-BE49-F238E27FC236}">
                <a16:creationId xmlns:a16="http://schemas.microsoft.com/office/drawing/2014/main" id="{9A98428E-B09F-8E65-616A-2AA9685D01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425497"/>
            <a:ext cx="12192000" cy="802923"/>
          </a:xfrm>
          <a:prstGeom prst="rect">
            <a:avLst/>
          </a:prstGeom>
        </p:spPr>
        <p:txBody>
          <a:bodyPr/>
          <a:lstStyle>
            <a:lvl1pPr algn="ctr">
              <a:lnSpc>
                <a:spcPts val="6064"/>
              </a:lnSpc>
              <a:defRPr sz="6488" b="1">
                <a:solidFill>
                  <a:srgbClr val="253C46"/>
                </a:solidFill>
              </a:defRPr>
            </a:lvl1pPr>
            <a:lvl2pPr>
              <a:defRPr>
                <a:solidFill>
                  <a:srgbClr val="253C46"/>
                </a:solidFill>
              </a:defRPr>
            </a:lvl2pPr>
            <a:lvl3pPr>
              <a:defRPr>
                <a:solidFill>
                  <a:srgbClr val="253C46"/>
                </a:solidFill>
              </a:defRPr>
            </a:lvl3pPr>
            <a:lvl4pPr>
              <a:defRPr>
                <a:solidFill>
                  <a:srgbClr val="253C46"/>
                </a:solidFill>
              </a:defRPr>
            </a:lvl4pPr>
            <a:lvl5pPr>
              <a:defRPr>
                <a:solidFill>
                  <a:srgbClr val="253C46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51A0FF60-9931-82F1-40E4-3A5F00ECCB4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0769" y="6550659"/>
            <a:ext cx="2726449" cy="205299"/>
          </a:xfrm>
          <a:prstGeom prst="rect">
            <a:avLst/>
          </a:prstGeom>
        </p:spPr>
        <p:txBody>
          <a:bodyPr/>
          <a:lstStyle>
            <a:lvl1pPr algn="r">
              <a:defRPr sz="1334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4720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_Plain_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colorful dots and lines&#10;&#10;Description automatically generated">
            <a:extLst>
              <a:ext uri="{FF2B5EF4-FFF2-40B4-BE49-F238E27FC236}">
                <a16:creationId xmlns:a16="http://schemas.microsoft.com/office/drawing/2014/main" id="{18147681-81D8-EC3D-66D6-A9421C80211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27" t="12913" r="9727" b="653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790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335C50CA-1BCE-F478-79FB-5C037986AB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0619" y="425496"/>
            <a:ext cx="11327038" cy="754727"/>
          </a:xfrm>
          <a:prstGeom prst="rect">
            <a:avLst/>
          </a:prstGeom>
        </p:spPr>
        <p:txBody>
          <a:bodyPr/>
          <a:lstStyle>
            <a:lvl1pPr>
              <a:defRPr sz="3517" b="1"/>
            </a:lvl1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grpSp>
        <p:nvGrpSpPr>
          <p:cNvPr id="2" name="object 14">
            <a:extLst>
              <a:ext uri="{FF2B5EF4-FFF2-40B4-BE49-F238E27FC236}">
                <a16:creationId xmlns:a16="http://schemas.microsoft.com/office/drawing/2014/main" id="{67D7795C-FC55-F903-CF0D-D7EA1E232959}"/>
              </a:ext>
            </a:extLst>
          </p:cNvPr>
          <p:cNvGrpSpPr/>
          <p:nvPr userDrawn="1"/>
        </p:nvGrpSpPr>
        <p:grpSpPr>
          <a:xfrm>
            <a:off x="9905999" y="5629178"/>
            <a:ext cx="1921992" cy="847527"/>
            <a:chOff x="16334579" y="9282931"/>
            <a:chExt cx="3169285" cy="1397635"/>
          </a:xfrm>
        </p:grpSpPr>
        <p:sp>
          <p:nvSpPr>
            <p:cNvPr id="3" name="object 15">
              <a:extLst>
                <a:ext uri="{FF2B5EF4-FFF2-40B4-BE49-F238E27FC236}">
                  <a16:creationId xmlns:a16="http://schemas.microsoft.com/office/drawing/2014/main" id="{60B4A071-1CE3-674F-F89D-C86C16B055CC}"/>
                </a:ext>
              </a:extLst>
            </p:cNvPr>
            <p:cNvSpPr/>
            <p:nvPr/>
          </p:nvSpPr>
          <p:spPr>
            <a:xfrm>
              <a:off x="16403769" y="9356395"/>
              <a:ext cx="3026410" cy="1264920"/>
            </a:xfrm>
            <a:custGeom>
              <a:avLst/>
              <a:gdLst/>
              <a:ahLst/>
              <a:cxnLst/>
              <a:rect l="l" t="t" r="r" b="b"/>
              <a:pathLst>
                <a:path w="3026409" h="1264920">
                  <a:moveTo>
                    <a:pt x="3016285" y="0"/>
                  </a:moveTo>
                  <a:lnTo>
                    <a:pt x="2651385" y="386113"/>
                  </a:lnTo>
                  <a:lnTo>
                    <a:pt x="2661185" y="395914"/>
                  </a:lnTo>
                  <a:lnTo>
                    <a:pt x="3026075" y="9800"/>
                  </a:lnTo>
                  <a:lnTo>
                    <a:pt x="3016285" y="0"/>
                  </a:lnTo>
                  <a:close/>
                </a:path>
                <a:path w="3026409" h="1264920">
                  <a:moveTo>
                    <a:pt x="1350045" y="843251"/>
                  </a:moveTo>
                  <a:lnTo>
                    <a:pt x="1326514" y="843251"/>
                  </a:lnTo>
                  <a:lnTo>
                    <a:pt x="1835891" y="1260390"/>
                  </a:lnTo>
                  <a:lnTo>
                    <a:pt x="1840792" y="1264474"/>
                  </a:lnTo>
                  <a:lnTo>
                    <a:pt x="1858603" y="1245700"/>
                  </a:lnTo>
                  <a:lnTo>
                    <a:pt x="1840792" y="1245700"/>
                  </a:lnTo>
                  <a:lnTo>
                    <a:pt x="1350045" y="843251"/>
                  </a:lnTo>
                  <a:close/>
                </a:path>
                <a:path w="3026409" h="1264920">
                  <a:moveTo>
                    <a:pt x="8167" y="732239"/>
                  </a:moveTo>
                  <a:lnTo>
                    <a:pt x="0" y="743663"/>
                  </a:lnTo>
                  <a:lnTo>
                    <a:pt x="742846" y="1263657"/>
                  </a:lnTo>
                  <a:lnTo>
                    <a:pt x="766643" y="1246517"/>
                  </a:lnTo>
                  <a:lnTo>
                    <a:pt x="743663" y="1246517"/>
                  </a:lnTo>
                  <a:lnTo>
                    <a:pt x="8167" y="732239"/>
                  </a:lnTo>
                  <a:close/>
                </a:path>
                <a:path w="3026409" h="1264920">
                  <a:moveTo>
                    <a:pt x="1328148" y="825294"/>
                  </a:moveTo>
                  <a:lnTo>
                    <a:pt x="743663" y="1246517"/>
                  </a:lnTo>
                  <a:lnTo>
                    <a:pt x="766643" y="1246517"/>
                  </a:lnTo>
                  <a:lnTo>
                    <a:pt x="1326514" y="843251"/>
                  </a:lnTo>
                  <a:lnTo>
                    <a:pt x="1350045" y="843251"/>
                  </a:lnTo>
                  <a:lnTo>
                    <a:pt x="1328148" y="825294"/>
                  </a:lnTo>
                  <a:close/>
                </a:path>
                <a:path w="3026409" h="1264920">
                  <a:moveTo>
                    <a:pt x="2163232" y="904485"/>
                  </a:moveTo>
                  <a:lnTo>
                    <a:pt x="1840792" y="1245700"/>
                  </a:lnTo>
                  <a:lnTo>
                    <a:pt x="1858603" y="1245700"/>
                  </a:lnTo>
                  <a:lnTo>
                    <a:pt x="2173033" y="914275"/>
                  </a:lnTo>
                  <a:lnTo>
                    <a:pt x="2163232" y="904485"/>
                  </a:lnTo>
                  <a:close/>
                </a:path>
              </a:pathLst>
            </a:custGeom>
            <a:solidFill>
              <a:srgbClr val="47535A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pic>
          <p:nvPicPr>
            <p:cNvPr id="4" name="object 16">
              <a:extLst>
                <a:ext uri="{FF2B5EF4-FFF2-40B4-BE49-F238E27FC236}">
                  <a16:creationId xmlns:a16="http://schemas.microsoft.com/office/drawing/2014/main" id="{01D20D8D-11FF-30C3-0F93-7AF85617F72E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505806" y="9718026"/>
              <a:ext cx="213061" cy="241626"/>
            </a:xfrm>
            <a:prstGeom prst="rect">
              <a:avLst/>
            </a:prstGeom>
          </p:spPr>
        </p:pic>
        <p:pic>
          <p:nvPicPr>
            <p:cNvPr id="5" name="object 17">
              <a:extLst>
                <a:ext uri="{FF2B5EF4-FFF2-40B4-BE49-F238E27FC236}">
                  <a16:creationId xmlns:a16="http://schemas.microsoft.com/office/drawing/2014/main" id="{7E753663-4569-7BE8-7352-FDDDD767B1C3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749892" y="9766189"/>
              <a:ext cx="197543" cy="197543"/>
            </a:xfrm>
            <a:prstGeom prst="rect">
              <a:avLst/>
            </a:prstGeom>
          </p:spPr>
        </p:pic>
        <p:pic>
          <p:nvPicPr>
            <p:cNvPr id="6" name="object 18">
              <a:extLst>
                <a:ext uri="{FF2B5EF4-FFF2-40B4-BE49-F238E27FC236}">
                  <a16:creationId xmlns:a16="http://schemas.microsoft.com/office/drawing/2014/main" id="{1D04CAA7-5933-E793-5810-607C2B447C54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973558" y="9718023"/>
              <a:ext cx="380400" cy="245709"/>
            </a:xfrm>
            <a:prstGeom prst="rect">
              <a:avLst/>
            </a:prstGeom>
          </p:spPr>
        </p:pic>
        <p:sp>
          <p:nvSpPr>
            <p:cNvPr id="7" name="object 19">
              <a:extLst>
                <a:ext uri="{FF2B5EF4-FFF2-40B4-BE49-F238E27FC236}">
                  <a16:creationId xmlns:a16="http://schemas.microsoft.com/office/drawing/2014/main" id="{B56B7867-E2E4-3432-9C65-FA302F8FDC69}"/>
                </a:ext>
              </a:extLst>
            </p:cNvPr>
            <p:cNvSpPr/>
            <p:nvPr/>
          </p:nvSpPr>
          <p:spPr>
            <a:xfrm>
              <a:off x="17504969" y="9694360"/>
              <a:ext cx="396240" cy="269875"/>
            </a:xfrm>
            <a:custGeom>
              <a:avLst/>
              <a:gdLst/>
              <a:ahLst/>
              <a:cxnLst/>
              <a:rect l="l" t="t" r="r" b="b"/>
              <a:pathLst>
                <a:path w="396240" h="269875">
                  <a:moveTo>
                    <a:pt x="165722" y="24117"/>
                  </a:moveTo>
                  <a:lnTo>
                    <a:pt x="0" y="24117"/>
                  </a:lnTo>
                  <a:lnTo>
                    <a:pt x="0" y="79997"/>
                  </a:lnTo>
                  <a:lnTo>
                    <a:pt x="0" y="115557"/>
                  </a:lnTo>
                  <a:lnTo>
                    <a:pt x="0" y="171437"/>
                  </a:lnTo>
                  <a:lnTo>
                    <a:pt x="0" y="209537"/>
                  </a:lnTo>
                  <a:lnTo>
                    <a:pt x="0" y="264147"/>
                  </a:lnTo>
                  <a:lnTo>
                    <a:pt x="165722" y="264147"/>
                  </a:lnTo>
                  <a:lnTo>
                    <a:pt x="165722" y="209537"/>
                  </a:lnTo>
                  <a:lnTo>
                    <a:pt x="58775" y="209537"/>
                  </a:lnTo>
                  <a:lnTo>
                    <a:pt x="58775" y="171437"/>
                  </a:lnTo>
                  <a:lnTo>
                    <a:pt x="156730" y="171437"/>
                  </a:lnTo>
                  <a:lnTo>
                    <a:pt x="156730" y="115557"/>
                  </a:lnTo>
                  <a:lnTo>
                    <a:pt x="58775" y="115557"/>
                  </a:lnTo>
                  <a:lnTo>
                    <a:pt x="58775" y="79997"/>
                  </a:lnTo>
                  <a:lnTo>
                    <a:pt x="165722" y="79997"/>
                  </a:lnTo>
                  <a:lnTo>
                    <a:pt x="165722" y="24117"/>
                  </a:lnTo>
                  <a:close/>
                </a:path>
                <a:path w="396240" h="269875">
                  <a:moveTo>
                    <a:pt x="395909" y="0"/>
                  </a:moveTo>
                  <a:lnTo>
                    <a:pt x="337146" y="0"/>
                  </a:lnTo>
                  <a:lnTo>
                    <a:pt x="337146" y="169786"/>
                  </a:lnTo>
                  <a:lnTo>
                    <a:pt x="334111" y="188036"/>
                  </a:lnTo>
                  <a:lnTo>
                    <a:pt x="325716" y="201828"/>
                  </a:lnTo>
                  <a:lnTo>
                    <a:pt x="313042" y="210426"/>
                  </a:lnTo>
                  <a:lnTo>
                    <a:pt x="297141" y="213055"/>
                  </a:lnTo>
                  <a:lnTo>
                    <a:pt x="281597" y="209969"/>
                  </a:lnTo>
                  <a:lnTo>
                    <a:pt x="268884" y="201218"/>
                  </a:lnTo>
                  <a:lnTo>
                    <a:pt x="260299" y="187566"/>
                  </a:lnTo>
                  <a:lnTo>
                    <a:pt x="257149" y="169786"/>
                  </a:lnTo>
                  <a:lnTo>
                    <a:pt x="260184" y="152006"/>
                  </a:lnTo>
                  <a:lnTo>
                    <a:pt x="268566" y="138366"/>
                  </a:lnTo>
                  <a:lnTo>
                    <a:pt x="281254" y="129616"/>
                  </a:lnTo>
                  <a:lnTo>
                    <a:pt x="297141" y="126530"/>
                  </a:lnTo>
                  <a:lnTo>
                    <a:pt x="313042" y="129616"/>
                  </a:lnTo>
                  <a:lnTo>
                    <a:pt x="325716" y="138366"/>
                  </a:lnTo>
                  <a:lnTo>
                    <a:pt x="334111" y="152006"/>
                  </a:lnTo>
                  <a:lnTo>
                    <a:pt x="337146" y="169786"/>
                  </a:lnTo>
                  <a:lnTo>
                    <a:pt x="337146" y="0"/>
                  </a:lnTo>
                  <a:lnTo>
                    <a:pt x="336321" y="0"/>
                  </a:lnTo>
                  <a:lnTo>
                    <a:pt x="336321" y="97955"/>
                  </a:lnTo>
                  <a:lnTo>
                    <a:pt x="326072" y="87325"/>
                  </a:lnTo>
                  <a:lnTo>
                    <a:pt x="313677" y="79082"/>
                  </a:lnTo>
                  <a:lnTo>
                    <a:pt x="299135" y="73736"/>
                  </a:lnTo>
                  <a:lnTo>
                    <a:pt x="282448" y="71831"/>
                  </a:lnTo>
                  <a:lnTo>
                    <a:pt x="249212" y="79006"/>
                  </a:lnTo>
                  <a:lnTo>
                    <a:pt x="222250" y="99187"/>
                  </a:lnTo>
                  <a:lnTo>
                    <a:pt x="204165" y="130378"/>
                  </a:lnTo>
                  <a:lnTo>
                    <a:pt x="197561" y="170611"/>
                  </a:lnTo>
                  <a:lnTo>
                    <a:pt x="204177" y="210489"/>
                  </a:lnTo>
                  <a:lnTo>
                    <a:pt x="222351" y="241731"/>
                  </a:lnTo>
                  <a:lnTo>
                    <a:pt x="249555" y="262089"/>
                  </a:lnTo>
                  <a:lnTo>
                    <a:pt x="283260" y="269379"/>
                  </a:lnTo>
                  <a:lnTo>
                    <a:pt x="300291" y="267614"/>
                  </a:lnTo>
                  <a:lnTo>
                    <a:pt x="314794" y="262648"/>
                  </a:lnTo>
                  <a:lnTo>
                    <a:pt x="326999" y="254914"/>
                  </a:lnTo>
                  <a:lnTo>
                    <a:pt x="337146" y="244881"/>
                  </a:lnTo>
                  <a:lnTo>
                    <a:pt x="337146" y="265290"/>
                  </a:lnTo>
                  <a:lnTo>
                    <a:pt x="395909" y="265290"/>
                  </a:lnTo>
                  <a:lnTo>
                    <a:pt x="395909" y="244881"/>
                  </a:lnTo>
                  <a:lnTo>
                    <a:pt x="395909" y="213055"/>
                  </a:lnTo>
                  <a:lnTo>
                    <a:pt x="395909" y="126530"/>
                  </a:lnTo>
                  <a:lnTo>
                    <a:pt x="395909" y="97955"/>
                  </a:lnTo>
                  <a:lnTo>
                    <a:pt x="395909" y="0"/>
                  </a:lnTo>
                  <a:close/>
                </a:path>
              </a:pathLst>
            </a:custGeom>
            <a:solidFill>
              <a:srgbClr val="479C9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pic>
          <p:nvPicPr>
            <p:cNvPr id="8" name="object 20">
              <a:extLst>
                <a:ext uri="{FF2B5EF4-FFF2-40B4-BE49-F238E27FC236}">
                  <a16:creationId xmlns:a16="http://schemas.microsoft.com/office/drawing/2014/main" id="{2DCC804E-5B02-592E-4855-E482E0E7DD21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935995" y="9770269"/>
              <a:ext cx="181219" cy="193470"/>
            </a:xfrm>
            <a:prstGeom prst="rect">
              <a:avLst/>
            </a:prstGeom>
          </p:spPr>
        </p:pic>
        <p:pic>
          <p:nvPicPr>
            <p:cNvPr id="9" name="object 21">
              <a:extLst>
                <a:ext uri="{FF2B5EF4-FFF2-40B4-BE49-F238E27FC236}">
                  <a16:creationId xmlns:a16="http://schemas.microsoft.com/office/drawing/2014/main" id="{5A5B672E-7C7B-23E4-B980-28B22A9490C6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51499" y="9765372"/>
              <a:ext cx="195104" cy="197543"/>
            </a:xfrm>
            <a:prstGeom prst="rect">
              <a:avLst/>
            </a:prstGeom>
          </p:spPr>
        </p:pic>
        <p:pic>
          <p:nvPicPr>
            <p:cNvPr id="10" name="object 22">
              <a:extLst>
                <a:ext uri="{FF2B5EF4-FFF2-40B4-BE49-F238E27FC236}">
                  <a16:creationId xmlns:a16="http://schemas.microsoft.com/office/drawing/2014/main" id="{1F6EECC5-C966-0102-C74E-692CCBD0A45C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373540" y="9766189"/>
              <a:ext cx="197543" cy="197543"/>
            </a:xfrm>
            <a:prstGeom prst="rect">
              <a:avLst/>
            </a:prstGeom>
          </p:spPr>
        </p:pic>
        <p:pic>
          <p:nvPicPr>
            <p:cNvPr id="11" name="object 23">
              <a:extLst>
                <a:ext uri="{FF2B5EF4-FFF2-40B4-BE49-F238E27FC236}">
                  <a16:creationId xmlns:a16="http://schemas.microsoft.com/office/drawing/2014/main" id="{C5D46C04-995E-0369-6E13-910EAB61D7F0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97206" y="9718023"/>
              <a:ext cx="164895" cy="245709"/>
            </a:xfrm>
            <a:prstGeom prst="rect">
              <a:avLst/>
            </a:prstGeom>
          </p:spPr>
        </p:pic>
        <p:sp>
          <p:nvSpPr>
            <p:cNvPr id="12" name="object 24">
              <a:extLst>
                <a:ext uri="{FF2B5EF4-FFF2-40B4-BE49-F238E27FC236}">
                  <a16:creationId xmlns:a16="http://schemas.microsoft.com/office/drawing/2014/main" id="{3639A702-508C-F002-92C0-76C22930D78E}"/>
                </a:ext>
              </a:extLst>
            </p:cNvPr>
            <p:cNvSpPr/>
            <p:nvPr/>
          </p:nvSpPr>
          <p:spPr>
            <a:xfrm>
              <a:off x="18789040" y="9680469"/>
              <a:ext cx="70485" cy="279400"/>
            </a:xfrm>
            <a:custGeom>
              <a:avLst/>
              <a:gdLst/>
              <a:ahLst/>
              <a:cxnLst/>
              <a:rect l="l" t="t" r="r" b="b"/>
              <a:pathLst>
                <a:path w="70484" h="279400">
                  <a:moveTo>
                    <a:pt x="63673" y="89798"/>
                  </a:moveTo>
                  <a:lnTo>
                    <a:pt x="4900" y="89798"/>
                  </a:lnTo>
                  <a:lnTo>
                    <a:pt x="4900" y="279185"/>
                  </a:lnTo>
                  <a:lnTo>
                    <a:pt x="63673" y="279185"/>
                  </a:lnTo>
                  <a:lnTo>
                    <a:pt x="63673" y="89798"/>
                  </a:lnTo>
                  <a:close/>
                </a:path>
                <a:path w="70484" h="279400">
                  <a:moveTo>
                    <a:pt x="35098" y="0"/>
                  </a:moveTo>
                  <a:lnTo>
                    <a:pt x="21349" y="2475"/>
                  </a:lnTo>
                  <a:lnTo>
                    <a:pt x="10202" y="9391"/>
                  </a:lnTo>
                  <a:lnTo>
                    <a:pt x="2729" y="19979"/>
                  </a:lnTo>
                  <a:lnTo>
                    <a:pt x="0" y="33475"/>
                  </a:lnTo>
                  <a:lnTo>
                    <a:pt x="2729" y="46969"/>
                  </a:lnTo>
                  <a:lnTo>
                    <a:pt x="10202" y="57554"/>
                  </a:lnTo>
                  <a:lnTo>
                    <a:pt x="21349" y="64466"/>
                  </a:lnTo>
                  <a:lnTo>
                    <a:pt x="35098" y="66940"/>
                  </a:lnTo>
                  <a:lnTo>
                    <a:pt x="49193" y="64466"/>
                  </a:lnTo>
                  <a:lnTo>
                    <a:pt x="60305" y="57554"/>
                  </a:lnTo>
                  <a:lnTo>
                    <a:pt x="67591" y="46969"/>
                  </a:lnTo>
                  <a:lnTo>
                    <a:pt x="70207" y="33475"/>
                  </a:lnTo>
                  <a:lnTo>
                    <a:pt x="67476" y="19979"/>
                  </a:lnTo>
                  <a:lnTo>
                    <a:pt x="59999" y="9391"/>
                  </a:lnTo>
                  <a:lnTo>
                    <a:pt x="48849" y="2475"/>
                  </a:lnTo>
                  <a:lnTo>
                    <a:pt x="35098" y="0"/>
                  </a:lnTo>
                  <a:close/>
                </a:path>
              </a:pathLst>
            </a:custGeom>
            <a:solidFill>
              <a:srgbClr val="479C9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pic>
          <p:nvPicPr>
            <p:cNvPr id="13" name="object 25">
              <a:extLst>
                <a:ext uri="{FF2B5EF4-FFF2-40B4-BE49-F238E27FC236}">
                  <a16:creationId xmlns:a16="http://schemas.microsoft.com/office/drawing/2014/main" id="{7A77D463-0439-FBAD-00BD-0787F983761E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87817" y="9765372"/>
              <a:ext cx="197543" cy="197543"/>
            </a:xfrm>
            <a:prstGeom prst="rect">
              <a:avLst/>
            </a:prstGeom>
          </p:spPr>
        </p:pic>
        <p:pic>
          <p:nvPicPr>
            <p:cNvPr id="14" name="object 26">
              <a:extLst>
                <a:ext uri="{FF2B5EF4-FFF2-40B4-BE49-F238E27FC236}">
                  <a16:creationId xmlns:a16="http://schemas.microsoft.com/office/drawing/2014/main" id="{6C9052F5-4BA4-7BB0-5803-67FF284A88C8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118016" y="9765375"/>
              <a:ext cx="182853" cy="193460"/>
            </a:xfrm>
            <a:prstGeom prst="rect">
              <a:avLst/>
            </a:prstGeom>
          </p:spPr>
        </p:pic>
        <p:pic>
          <p:nvPicPr>
            <p:cNvPr id="15" name="object 27">
              <a:extLst>
                <a:ext uri="{FF2B5EF4-FFF2-40B4-BE49-F238E27FC236}">
                  <a16:creationId xmlns:a16="http://schemas.microsoft.com/office/drawing/2014/main" id="{EC59C531-D458-9B40-BB42-261F898DBA38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346586" y="9282931"/>
              <a:ext cx="156728" cy="156728"/>
            </a:xfrm>
            <a:prstGeom prst="rect">
              <a:avLst/>
            </a:prstGeom>
          </p:spPr>
        </p:pic>
        <p:pic>
          <p:nvPicPr>
            <p:cNvPr id="16" name="object 28">
              <a:extLst>
                <a:ext uri="{FF2B5EF4-FFF2-40B4-BE49-F238E27FC236}">
                  <a16:creationId xmlns:a16="http://schemas.microsoft.com/office/drawing/2014/main" id="{D7C81681-C22A-D6C2-7B39-1BF4FD3FB0CA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5380" y="10533526"/>
              <a:ext cx="156728" cy="146776"/>
            </a:xfrm>
            <a:prstGeom prst="rect">
              <a:avLst/>
            </a:prstGeom>
          </p:spPr>
        </p:pic>
        <p:pic>
          <p:nvPicPr>
            <p:cNvPr id="17" name="object 29">
              <a:extLst>
                <a:ext uri="{FF2B5EF4-FFF2-40B4-BE49-F238E27FC236}">
                  <a16:creationId xmlns:a16="http://schemas.microsoft.com/office/drawing/2014/main" id="{504B5BA6-5000-8400-711E-03A422F7A4A4}"/>
                </a:ext>
              </a:extLst>
            </p:cNvPr>
            <p:cNvPicPr/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52735" y="10112308"/>
              <a:ext cx="156728" cy="156728"/>
            </a:xfrm>
            <a:prstGeom prst="rect">
              <a:avLst/>
            </a:prstGeom>
          </p:spPr>
        </p:pic>
        <p:pic>
          <p:nvPicPr>
            <p:cNvPr id="18" name="object 30">
              <a:extLst>
                <a:ext uri="{FF2B5EF4-FFF2-40B4-BE49-F238E27FC236}">
                  <a16:creationId xmlns:a16="http://schemas.microsoft.com/office/drawing/2014/main" id="{99635B2A-EECA-C07E-4A60-97BB44977D0D}"/>
                </a:ext>
              </a:extLst>
            </p:cNvPr>
            <p:cNvPicPr/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68256" y="10533526"/>
              <a:ext cx="156728" cy="146776"/>
            </a:xfrm>
            <a:prstGeom prst="rect">
              <a:avLst/>
            </a:prstGeom>
          </p:spPr>
        </p:pic>
        <p:pic>
          <p:nvPicPr>
            <p:cNvPr id="19" name="object 31">
              <a:extLst>
                <a:ext uri="{FF2B5EF4-FFF2-40B4-BE49-F238E27FC236}">
                  <a16:creationId xmlns:a16="http://schemas.microsoft.com/office/drawing/2014/main" id="{4D1D1AF5-C7CD-C32C-26F4-60938A382D8D}"/>
                </a:ext>
              </a:extLst>
            </p:cNvPr>
            <p:cNvPicPr/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34579" y="10015980"/>
              <a:ext cx="151638" cy="156728"/>
            </a:xfrm>
            <a:prstGeom prst="rect">
              <a:avLst/>
            </a:prstGeom>
          </p:spPr>
        </p:pic>
        <p:sp>
          <p:nvSpPr>
            <p:cNvPr id="20" name="object 32">
              <a:extLst>
                <a:ext uri="{FF2B5EF4-FFF2-40B4-BE49-F238E27FC236}">
                  <a16:creationId xmlns:a16="http://schemas.microsoft.com/office/drawing/2014/main" id="{71DDD6AB-74B6-0D0B-788B-040EAA3E71D9}"/>
                </a:ext>
              </a:extLst>
            </p:cNvPr>
            <p:cNvSpPr/>
            <p:nvPr/>
          </p:nvSpPr>
          <p:spPr>
            <a:xfrm>
              <a:off x="18079669" y="10000470"/>
              <a:ext cx="19685" cy="184785"/>
            </a:xfrm>
            <a:custGeom>
              <a:avLst/>
              <a:gdLst/>
              <a:ahLst/>
              <a:cxnLst/>
              <a:rect l="l" t="t" r="r" b="b"/>
              <a:pathLst>
                <a:path w="19684" h="184784">
                  <a:moveTo>
                    <a:pt x="15496" y="55506"/>
                  </a:moveTo>
                  <a:lnTo>
                    <a:pt x="3256" y="55506"/>
                  </a:lnTo>
                  <a:lnTo>
                    <a:pt x="3256" y="184486"/>
                  </a:lnTo>
                  <a:lnTo>
                    <a:pt x="15496" y="184486"/>
                  </a:lnTo>
                  <a:lnTo>
                    <a:pt x="15496" y="55506"/>
                  </a:lnTo>
                  <a:close/>
                </a:path>
                <a:path w="19684" h="184784">
                  <a:moveTo>
                    <a:pt x="14690" y="0"/>
                  </a:moveTo>
                  <a:lnTo>
                    <a:pt x="4073" y="0"/>
                  </a:lnTo>
                  <a:lnTo>
                    <a:pt x="0" y="4083"/>
                  </a:lnTo>
                  <a:lnTo>
                    <a:pt x="0" y="15507"/>
                  </a:lnTo>
                  <a:lnTo>
                    <a:pt x="4073" y="19591"/>
                  </a:lnTo>
                  <a:lnTo>
                    <a:pt x="15507" y="19591"/>
                  </a:lnTo>
                  <a:lnTo>
                    <a:pt x="19580" y="15507"/>
                  </a:lnTo>
                  <a:lnTo>
                    <a:pt x="19580" y="4083"/>
                  </a:lnTo>
                  <a:lnTo>
                    <a:pt x="14690" y="0"/>
                  </a:lnTo>
                  <a:close/>
                </a:path>
              </a:pathLst>
            </a:custGeom>
            <a:solidFill>
              <a:srgbClr val="293A4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pic>
          <p:nvPicPr>
            <p:cNvPr id="21" name="object 33">
              <a:extLst>
                <a:ext uri="{FF2B5EF4-FFF2-40B4-BE49-F238E27FC236}">
                  <a16:creationId xmlns:a16="http://schemas.microsoft.com/office/drawing/2014/main" id="{8D61CBBF-0AE2-0928-9C7D-1F59CE5F6228}"/>
                </a:ext>
              </a:extLst>
            </p:cNvPr>
            <p:cNvPicPr/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35988" y="10053528"/>
              <a:ext cx="107755" cy="131430"/>
            </a:xfrm>
            <a:prstGeom prst="rect">
              <a:avLst/>
            </a:prstGeom>
          </p:spPr>
        </p:pic>
        <p:pic>
          <p:nvPicPr>
            <p:cNvPr id="22" name="object 34">
              <a:extLst>
                <a:ext uri="{FF2B5EF4-FFF2-40B4-BE49-F238E27FC236}">
                  <a16:creationId xmlns:a16="http://schemas.microsoft.com/office/drawing/2014/main" id="{B00F7C1A-6504-4B33-7CD7-516713DE53D1}"/>
                </a:ext>
              </a:extLst>
            </p:cNvPr>
            <p:cNvPicPr/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347413" y="10018431"/>
              <a:ext cx="127346" cy="168979"/>
            </a:xfrm>
            <a:prstGeom prst="rect">
              <a:avLst/>
            </a:prstGeom>
          </p:spPr>
        </p:pic>
        <p:pic>
          <p:nvPicPr>
            <p:cNvPr id="23" name="object 35">
              <a:extLst>
                <a:ext uri="{FF2B5EF4-FFF2-40B4-BE49-F238E27FC236}">
                  <a16:creationId xmlns:a16="http://schemas.microsoft.com/office/drawing/2014/main" id="{EA80DAD2-59F6-37DF-297E-C1979462A903}"/>
                </a:ext>
              </a:extLst>
            </p:cNvPr>
            <p:cNvPicPr/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00882" y="10053529"/>
              <a:ext cx="128163" cy="135514"/>
            </a:xfrm>
            <a:prstGeom prst="rect">
              <a:avLst/>
            </a:prstGeom>
          </p:spPr>
        </p:pic>
        <p:pic>
          <p:nvPicPr>
            <p:cNvPr id="24" name="object 36">
              <a:extLst>
                <a:ext uri="{FF2B5EF4-FFF2-40B4-BE49-F238E27FC236}">
                  <a16:creationId xmlns:a16="http://schemas.microsoft.com/office/drawing/2014/main" id="{20174707-F59B-49A9-ABFD-6FB41B5CA13F}"/>
                </a:ext>
              </a:extLst>
            </p:cNvPr>
            <p:cNvPicPr/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62510" y="10004556"/>
              <a:ext cx="107755" cy="180402"/>
            </a:xfrm>
            <a:prstGeom prst="rect">
              <a:avLst/>
            </a:prstGeom>
          </p:spPr>
        </p:pic>
        <p:pic>
          <p:nvPicPr>
            <p:cNvPr id="25" name="object 37">
              <a:extLst>
                <a:ext uri="{FF2B5EF4-FFF2-40B4-BE49-F238E27FC236}">
                  <a16:creationId xmlns:a16="http://schemas.microsoft.com/office/drawing/2014/main" id="{4749FE14-6F3A-C8D6-C3E2-7064889CB51B}"/>
                </a:ext>
              </a:extLst>
            </p:cNvPr>
            <p:cNvPicPr/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02921" y="10053529"/>
              <a:ext cx="132236" cy="133880"/>
            </a:xfrm>
            <a:prstGeom prst="rect">
              <a:avLst/>
            </a:prstGeom>
          </p:spPr>
        </p:pic>
        <p:pic>
          <p:nvPicPr>
            <p:cNvPr id="26" name="object 38">
              <a:extLst>
                <a:ext uri="{FF2B5EF4-FFF2-40B4-BE49-F238E27FC236}">
                  <a16:creationId xmlns:a16="http://schemas.microsoft.com/office/drawing/2014/main" id="{EB82C5CF-357B-BC71-A608-9F9D2099F458}"/>
                </a:ext>
              </a:extLst>
            </p:cNvPr>
            <p:cNvPicPr/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962920" y="10053529"/>
              <a:ext cx="132236" cy="133880"/>
            </a:xfrm>
            <a:prstGeom prst="rect">
              <a:avLst/>
            </a:prstGeom>
          </p:spPr>
        </p:pic>
        <p:sp>
          <p:nvSpPr>
            <p:cNvPr id="27" name="object 39">
              <a:extLst>
                <a:ext uri="{FF2B5EF4-FFF2-40B4-BE49-F238E27FC236}">
                  <a16:creationId xmlns:a16="http://schemas.microsoft.com/office/drawing/2014/main" id="{5E269A76-8A5E-CD47-1EE3-987D032CC4CC}"/>
                </a:ext>
              </a:extLst>
            </p:cNvPr>
            <p:cNvSpPr/>
            <p:nvPr/>
          </p:nvSpPr>
          <p:spPr>
            <a:xfrm>
              <a:off x="19130255" y="10004554"/>
              <a:ext cx="12700" cy="180975"/>
            </a:xfrm>
            <a:custGeom>
              <a:avLst/>
              <a:gdLst/>
              <a:ahLst/>
              <a:cxnLst/>
              <a:rect l="l" t="t" r="r" b="b"/>
              <a:pathLst>
                <a:path w="12700" h="180975">
                  <a:moveTo>
                    <a:pt x="12240" y="0"/>
                  </a:moveTo>
                  <a:lnTo>
                    <a:pt x="0" y="0"/>
                  </a:lnTo>
                  <a:lnTo>
                    <a:pt x="0" y="180402"/>
                  </a:lnTo>
                  <a:lnTo>
                    <a:pt x="12240" y="180402"/>
                  </a:lnTo>
                  <a:lnTo>
                    <a:pt x="12240" y="0"/>
                  </a:lnTo>
                  <a:close/>
                </a:path>
              </a:pathLst>
            </a:custGeom>
            <a:solidFill>
              <a:srgbClr val="293A4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pic>
          <p:nvPicPr>
            <p:cNvPr id="28" name="object 40">
              <a:extLst>
                <a:ext uri="{FF2B5EF4-FFF2-40B4-BE49-F238E27FC236}">
                  <a16:creationId xmlns:a16="http://schemas.microsoft.com/office/drawing/2014/main" id="{A7EEB10D-E9C6-D62A-4540-F6D356A3CBF8}"/>
                </a:ext>
              </a:extLst>
            </p:cNvPr>
            <p:cNvPicPr/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171891" y="10052710"/>
              <a:ext cx="112656" cy="1346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6247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DF5B4-7990-CD20-B254-2EA651F5E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59A4C4-EFE1-49E8-351D-07BA07962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D0AE8F-2AE0-0F19-666B-4613D1BC4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BA11F-EB11-4000-B639-603B74D26D14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D2FE08-DD13-902E-F2C4-F3765108F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DD10AE-FFF8-B510-3E84-B560A7104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EE7C5-0882-4E9D-920C-C899FC8954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6044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E21D9-6062-5DBF-704C-F1BD4F1C4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252E75-FA3B-EE2E-7A2F-B69A1DE576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366DAD-3A6B-29E5-AB20-61961E01F4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364916-8560-16D1-33B4-5D7E6CF7B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BA11F-EB11-4000-B639-603B74D26D14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5FC55F-2265-23D8-3D11-0FD3ECBD2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30DE1-2196-9BE1-AAB2-6658601FA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EE7C5-0882-4E9D-920C-C899FC8954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38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644E9-E4F5-F57A-1298-87D5E7434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1A7792-4CAF-8A84-D12F-CE8C3A46C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39464C-FF84-64DF-2536-E3B866BE7B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D72048-6A30-E4E1-4697-CA6E246033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144311-1619-6B8A-A3E4-E7BDCD6A30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A2095B-AA6C-AC37-CDAC-5F997B96C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BA11F-EB11-4000-B639-603B74D26D14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95C0D68-CDA2-AB08-FFC5-7F34433BE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B2FDDC-5EAA-3CB0-2B2B-2BA61CF69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EE7C5-0882-4E9D-920C-C899FC8954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56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E81A7-C6B8-505F-84F6-1DD2F8D58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1643AE-5172-2DD2-6F27-838E422CE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BA11F-EB11-4000-B639-603B74D26D14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51AE08-777F-1B09-3E14-CA2588254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0A7254-D119-12E2-EA39-7B49AFD04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EE7C5-0882-4E9D-920C-C899FC8954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2213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F0640D-53E9-3CE2-A537-53B667095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BA11F-EB11-4000-B639-603B74D26D14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FD27C7-B405-7FA3-A1DE-6BB9B1095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E8FC27-8B55-F41D-0A5F-CE689BB50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EE7C5-0882-4E9D-920C-C899FC8954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219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96AED-581F-C4A6-A96F-DF79BDF93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C6A819-59E6-5F4B-E526-E996A35EE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A7EB6D-FD39-2260-786B-A8949AD9D8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81AB59-3F7F-AC0B-4512-7B22E08CB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BA11F-EB11-4000-B639-603B74D26D14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9A4F79-DE55-FBEF-63A7-B2FAA078E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7EB62F-613A-624A-8A76-775243A02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EE7C5-0882-4E9D-920C-C899FC8954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5693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DE079-F33B-8923-85BC-70BAA9697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96CA69-25EA-F32A-976E-DD54D7C419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B16D0B-A55D-129A-3885-8AAC0D884D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4A75D1-F1F2-8E45-2AA5-3A4108712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BA11F-EB11-4000-B639-603B74D26D14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76C61-F973-942E-5DB3-80E8CD4D8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067AE7-0A28-6E0A-73B2-040C070A7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EE7C5-0882-4E9D-920C-C899FC8954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642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44F25C-ADE3-9994-684E-D68D46EF0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AC2533-931B-BFE9-6B93-331B8E8D8C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033A5B-FC2E-06DE-2B5E-B98B7A81CB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A0BA11F-EB11-4000-B639-603B74D26D14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C705EA-338F-2B44-A0B7-7F75E1232F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893B33-E1E0-2A2B-142D-33B89915BB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3EE7C5-0882-4E9D-920C-C899FC8954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9743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6E29F7-9E13-4CD4-9AAC-E31609B6A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304840-EC8D-48DD-92D4-34A6F45581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7A52A-D970-4268-B967-756EF1009E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fld id="{3C99C195-CA05-4A2B-9203-212AA3A64FB4}" type="datetimeFigureOut">
              <a:rPr lang="en-US" smtClean="0"/>
              <a:pPr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12754-0101-4D47-850E-35E580F920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DF6F73-66CD-4142-8040-F2E311B96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fld id="{DF7FB4A4-DEA5-4FE6-BB3B-1DFE086ABE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035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9"/>
        </a:buBlip>
        <a:defRPr sz="2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24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20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1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1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s://dataschools.education/resource/lets-generate-a-sentence/" TargetMode="Externa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s://dataschools.education/resource/lets-generate-a-sentence/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schools.education/resource/lets-write-a-story/" TargetMode="Externa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E03EE31-954B-4FA4-B328-02903BD7F3D6}"/>
              </a:ext>
            </a:extLst>
          </p:cNvPr>
          <p:cNvSpPr/>
          <p:nvPr/>
        </p:nvSpPr>
        <p:spPr>
          <a:xfrm>
            <a:off x="0" y="2843463"/>
            <a:ext cx="80150" cy="1151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Montserrat" pitchFamily="2" charset="77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353E7C5-E861-4DF3-8704-CAF6C965768F}"/>
              </a:ext>
            </a:extLst>
          </p:cNvPr>
          <p:cNvSpPr txBox="1"/>
          <p:nvPr/>
        </p:nvSpPr>
        <p:spPr>
          <a:xfrm>
            <a:off x="183557" y="3311091"/>
            <a:ext cx="35137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 Medium" pitchFamily="2" charset="77"/>
                <a:ea typeface="Roboto Medium" panose="02000000000000000000" pitchFamily="2" charset="0"/>
                <a:cs typeface="Open Sans SemiBold" panose="020B0706030804020204" pitchFamily="34" charset="0"/>
              </a:rPr>
              <a:t>03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640C195-3441-46D9-8B41-D3D76F1DC3FC}"/>
              </a:ext>
            </a:extLst>
          </p:cNvPr>
          <p:cNvSpPr txBox="1"/>
          <p:nvPr/>
        </p:nvSpPr>
        <p:spPr>
          <a:xfrm>
            <a:off x="183557" y="3800901"/>
            <a:ext cx="3642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 Medium" pitchFamily="2" charset="77"/>
                <a:ea typeface="Roboto Medium" panose="02000000000000000000" pitchFamily="2" charset="0"/>
                <a:cs typeface="Open Sans SemiBold" panose="020B0706030804020204" pitchFamily="34" charset="0"/>
              </a:rPr>
              <a:t>04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A3F89-A82F-467D-91B3-59A88F365BE8}"/>
              </a:ext>
            </a:extLst>
          </p:cNvPr>
          <p:cNvSpPr txBox="1"/>
          <p:nvPr/>
        </p:nvSpPr>
        <p:spPr>
          <a:xfrm>
            <a:off x="183557" y="2821281"/>
            <a:ext cx="35137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 Medium" pitchFamily="2" charset="77"/>
                <a:ea typeface="Roboto Medium" panose="02000000000000000000" pitchFamily="2" charset="0"/>
                <a:cs typeface="Open Sans SemiBold" panose="020B0706030804020204" pitchFamily="34" charset="0"/>
              </a:rPr>
              <a:t>02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4C45550-EFCC-4120-83AA-9F533644E6E5}"/>
              </a:ext>
            </a:extLst>
          </p:cNvPr>
          <p:cNvSpPr/>
          <p:nvPr/>
        </p:nvSpPr>
        <p:spPr>
          <a:xfrm>
            <a:off x="7355805" y="1027212"/>
            <a:ext cx="343556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Now, let’s take part in an exercise that will help us understand the very basics of how LLMs work.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this activity, we’ll work together to generate a sentence in a similar (but much simpler) way to LLMs.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5B9C738-C1DF-4291-BE55-A19BD5E91F0A}"/>
              </a:ext>
            </a:extLst>
          </p:cNvPr>
          <p:cNvSpPr txBox="1"/>
          <p:nvPr/>
        </p:nvSpPr>
        <p:spPr>
          <a:xfrm>
            <a:off x="275772" y="150372"/>
            <a:ext cx="1556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2C2C2C">
                    <a:lumMod val="95000"/>
                    <a:lumOff val="5000"/>
                  </a:srgbClr>
                </a:solidFill>
                <a:effectLst/>
                <a:uLnTx/>
                <a:uFillTx/>
                <a:latin typeface="Montserrat" pitchFamily="2" charset="77"/>
                <a:ea typeface="+mn-ea"/>
                <a:cs typeface="Poppins Medium" panose="00000600000000000000" pitchFamily="2" charset="0"/>
              </a:rPr>
              <a:t>RESOURCE TITLE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924986-BD0E-00E5-3322-F4E3D9712C97}"/>
              </a:ext>
            </a:extLst>
          </p:cNvPr>
          <p:cNvSpPr txBox="1"/>
          <p:nvPr/>
        </p:nvSpPr>
        <p:spPr>
          <a:xfrm>
            <a:off x="9666514" y="6424787"/>
            <a:ext cx="2249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 Medium" pitchFamily="2" charset="77"/>
                <a:ea typeface="+mn-ea"/>
                <a:cs typeface="Poppins Medium" panose="00000600000000000000" pitchFamily="2" charset="0"/>
              </a:rPr>
              <a:t>TRAILS.scot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Montserrat Medium" pitchFamily="2" charset="77"/>
              <a:ea typeface="+mn-ea"/>
              <a:cs typeface="Poppins Medium" panose="00000600000000000000" pitchFamily="2" charset="0"/>
            </a:endParaRP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00AC1A57-3145-4F50-88F7-ED5EA18D7591}"/>
              </a:ext>
            </a:extLst>
          </p:cNvPr>
          <p:cNvSpPr txBox="1">
            <a:spLocks/>
          </p:cNvSpPr>
          <p:nvPr/>
        </p:nvSpPr>
        <p:spPr>
          <a:xfrm>
            <a:off x="6632400" y="5088890"/>
            <a:ext cx="4546846" cy="1612896"/>
          </a:xfrm>
          <a:prstGeom prst="rect">
            <a:avLst/>
          </a:prstGeom>
        </p:spPr>
        <p:txBody>
          <a:bodyPr/>
          <a:lstStyle>
            <a:lvl1pPr marL="0" algn="ctr">
              <a:defRPr sz="4200" b="0">
                <a:solidFill>
                  <a:srgbClr val="253B46"/>
                </a:solidFill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Link to exercise on DES site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B09A544-2414-4407-A3CD-34E5F3B0E5FD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0" b="605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4CF70A5-3E96-4F3A-8874-AC2D2F03755E}"/>
              </a:ext>
            </a:extLst>
          </p:cNvPr>
          <p:cNvSpPr/>
          <p:nvPr/>
        </p:nvSpPr>
        <p:spPr>
          <a:xfrm>
            <a:off x="1134340" y="1436914"/>
            <a:ext cx="4842757" cy="19920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347C23C-F599-419C-A64F-A9D8A132EDEE}"/>
              </a:ext>
            </a:extLst>
          </p:cNvPr>
          <p:cNvSpPr txBox="1"/>
          <p:nvPr/>
        </p:nvSpPr>
        <p:spPr>
          <a:xfrm>
            <a:off x="1214490" y="1499057"/>
            <a:ext cx="34740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Let’s generate a sentence</a:t>
            </a:r>
          </a:p>
        </p:txBody>
      </p:sp>
    </p:spTree>
    <p:extLst>
      <p:ext uri="{BB962C8B-B14F-4D97-AF65-F5344CB8AC3E}">
        <p14:creationId xmlns:p14="http://schemas.microsoft.com/office/powerpoint/2010/main" val="469659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E03EE31-954B-4FA4-B328-02903BD7F3D6}"/>
              </a:ext>
            </a:extLst>
          </p:cNvPr>
          <p:cNvSpPr/>
          <p:nvPr/>
        </p:nvSpPr>
        <p:spPr>
          <a:xfrm>
            <a:off x="0" y="2843463"/>
            <a:ext cx="80150" cy="1151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Montserrat" pitchFamily="2" charset="77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353E7C5-E861-4DF3-8704-CAF6C965768F}"/>
              </a:ext>
            </a:extLst>
          </p:cNvPr>
          <p:cNvSpPr txBox="1"/>
          <p:nvPr/>
        </p:nvSpPr>
        <p:spPr>
          <a:xfrm>
            <a:off x="183557" y="3311091"/>
            <a:ext cx="35137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 Medium" pitchFamily="2" charset="77"/>
                <a:ea typeface="Roboto Medium" panose="02000000000000000000" pitchFamily="2" charset="0"/>
                <a:cs typeface="Open Sans SemiBold" panose="020B0706030804020204" pitchFamily="34" charset="0"/>
              </a:rPr>
              <a:t>03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640C195-3441-46D9-8B41-D3D76F1DC3FC}"/>
              </a:ext>
            </a:extLst>
          </p:cNvPr>
          <p:cNvSpPr txBox="1"/>
          <p:nvPr/>
        </p:nvSpPr>
        <p:spPr>
          <a:xfrm>
            <a:off x="183557" y="3800901"/>
            <a:ext cx="3642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 Medium" pitchFamily="2" charset="77"/>
                <a:ea typeface="Roboto Medium" panose="02000000000000000000" pitchFamily="2" charset="0"/>
                <a:cs typeface="Open Sans SemiBold" panose="020B0706030804020204" pitchFamily="34" charset="0"/>
              </a:rPr>
              <a:t>04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A3F89-A82F-467D-91B3-59A88F365BE8}"/>
              </a:ext>
            </a:extLst>
          </p:cNvPr>
          <p:cNvSpPr txBox="1"/>
          <p:nvPr/>
        </p:nvSpPr>
        <p:spPr>
          <a:xfrm>
            <a:off x="183557" y="2821281"/>
            <a:ext cx="35137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 Medium" pitchFamily="2" charset="77"/>
                <a:ea typeface="Roboto Medium" panose="02000000000000000000" pitchFamily="2" charset="0"/>
                <a:cs typeface="Open Sans SemiBold" panose="020B0706030804020204" pitchFamily="34" charset="0"/>
              </a:rPr>
              <a:t>02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4C45550-EFCC-4120-83AA-9F533644E6E5}"/>
              </a:ext>
            </a:extLst>
          </p:cNvPr>
          <p:cNvSpPr/>
          <p:nvPr/>
        </p:nvSpPr>
        <p:spPr>
          <a:xfrm>
            <a:off x="7355805" y="1027212"/>
            <a:ext cx="3420430" cy="4021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 are going to train our model by giving examples of:</a:t>
            </a:r>
          </a:p>
          <a:p>
            <a:pPr marL="457200" marR="0" lvl="0" indent="-4572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 </a:t>
            </a:r>
            <a:r>
              <a:rPr kumimoji="0" lang="en-GB" sz="2000" b="1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animal</a:t>
            </a:r>
            <a:r>
              <a:rPr kumimoji="0" lang="en-GB" sz="20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(like ‘cat’ or ‘aardvark’)</a:t>
            </a:r>
          </a:p>
          <a:p>
            <a:pPr marL="457200" marR="0" lvl="0" indent="-4572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</a:t>
            </a:r>
            <a:r>
              <a:rPr kumimoji="0" lang="en-GB" sz="2000" b="1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past tense verb</a:t>
            </a:r>
            <a:r>
              <a:rPr kumimoji="0" lang="en-GB" sz="20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(like ‘sat’ or ‘spoke’)</a:t>
            </a:r>
          </a:p>
          <a:p>
            <a:pPr marL="457200" marR="0" lvl="0" indent="-4572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</a:t>
            </a:r>
            <a:r>
              <a:rPr kumimoji="0" lang="en-GB" sz="2000" b="1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preposition</a:t>
            </a:r>
            <a:r>
              <a:rPr kumimoji="0" lang="en-GB" sz="20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(such as ‘on’ or ‘opposite’)</a:t>
            </a:r>
          </a:p>
          <a:p>
            <a:pPr marL="457200" marR="0" lvl="0" indent="-4572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And an </a:t>
            </a:r>
            <a:r>
              <a:rPr kumimoji="0" lang="en-GB" sz="2000" b="1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object</a:t>
            </a:r>
            <a:r>
              <a:rPr kumimoji="0" lang="en-GB" sz="20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(like ‘mat’ or ‘pencil case’)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5B9C738-C1DF-4291-BE55-A19BD5E91F0A}"/>
              </a:ext>
            </a:extLst>
          </p:cNvPr>
          <p:cNvSpPr txBox="1"/>
          <p:nvPr/>
        </p:nvSpPr>
        <p:spPr>
          <a:xfrm>
            <a:off x="275772" y="150372"/>
            <a:ext cx="1556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2C2C2C">
                    <a:lumMod val="95000"/>
                    <a:lumOff val="5000"/>
                  </a:srgbClr>
                </a:solidFill>
                <a:effectLst/>
                <a:uLnTx/>
                <a:uFillTx/>
                <a:latin typeface="Montserrat" pitchFamily="2" charset="77"/>
                <a:ea typeface="+mn-ea"/>
                <a:cs typeface="Poppins Medium" panose="00000600000000000000" pitchFamily="2" charset="0"/>
              </a:rPr>
              <a:t>RESOURCE TITLE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924986-BD0E-00E5-3322-F4E3D9712C97}"/>
              </a:ext>
            </a:extLst>
          </p:cNvPr>
          <p:cNvSpPr txBox="1"/>
          <p:nvPr/>
        </p:nvSpPr>
        <p:spPr>
          <a:xfrm>
            <a:off x="9666514" y="6424787"/>
            <a:ext cx="2249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 Medium" pitchFamily="2" charset="77"/>
                <a:ea typeface="+mn-ea"/>
                <a:cs typeface="Poppins Medium" panose="00000600000000000000" pitchFamily="2" charset="0"/>
              </a:rPr>
              <a:t>TRAILS.scot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Montserrat Medium" pitchFamily="2" charset="77"/>
              <a:ea typeface="+mn-ea"/>
              <a:cs typeface="Poppins Medium" panose="00000600000000000000" pitchFamily="2" charset="0"/>
            </a:endParaRP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00AC1A57-3145-4F50-88F7-ED5EA18D7591}"/>
              </a:ext>
            </a:extLst>
          </p:cNvPr>
          <p:cNvSpPr txBox="1">
            <a:spLocks/>
          </p:cNvSpPr>
          <p:nvPr/>
        </p:nvSpPr>
        <p:spPr>
          <a:xfrm>
            <a:off x="6632400" y="5088890"/>
            <a:ext cx="4546846" cy="1612896"/>
          </a:xfrm>
          <a:prstGeom prst="rect">
            <a:avLst/>
          </a:prstGeom>
        </p:spPr>
        <p:txBody>
          <a:bodyPr/>
          <a:lstStyle>
            <a:lvl1pPr marL="0" algn="ctr">
              <a:defRPr sz="4200" b="0">
                <a:solidFill>
                  <a:srgbClr val="253B46"/>
                </a:solidFill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Link to exercise on DES site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B09A544-2414-4407-A3CD-34E5F3B0E5FD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0" b="605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4CF70A5-3E96-4F3A-8874-AC2D2F03755E}"/>
              </a:ext>
            </a:extLst>
          </p:cNvPr>
          <p:cNvSpPr/>
          <p:nvPr/>
        </p:nvSpPr>
        <p:spPr>
          <a:xfrm>
            <a:off x="1134340" y="1436914"/>
            <a:ext cx="4842757" cy="19920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347C23C-F599-419C-A64F-A9D8A132EDEE}"/>
              </a:ext>
            </a:extLst>
          </p:cNvPr>
          <p:cNvSpPr txBox="1"/>
          <p:nvPr/>
        </p:nvSpPr>
        <p:spPr>
          <a:xfrm>
            <a:off x="1214490" y="1499057"/>
            <a:ext cx="34740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Let’s generate a sentence</a:t>
            </a:r>
          </a:p>
        </p:txBody>
      </p:sp>
    </p:spTree>
    <p:extLst>
      <p:ext uri="{BB962C8B-B14F-4D97-AF65-F5344CB8AC3E}">
        <p14:creationId xmlns:p14="http://schemas.microsoft.com/office/powerpoint/2010/main" val="1251175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BEE2055F-4C69-4127-805D-1F14B0FE2E70}"/>
              </a:ext>
            </a:extLst>
          </p:cNvPr>
          <p:cNvSpPr txBox="1"/>
          <p:nvPr/>
        </p:nvSpPr>
        <p:spPr>
          <a:xfrm>
            <a:off x="275772" y="150372"/>
            <a:ext cx="1556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2C2C2C">
                    <a:lumMod val="95000"/>
                    <a:lumOff val="5000"/>
                  </a:srgbClr>
                </a:solidFill>
                <a:effectLst/>
                <a:uLnTx/>
                <a:uFillTx/>
                <a:latin typeface="Montserrat" pitchFamily="2" charset="77"/>
                <a:ea typeface="+mn-ea"/>
                <a:cs typeface="Poppins Medium" panose="00000600000000000000" pitchFamily="2" charset="0"/>
              </a:rPr>
              <a:t>RESOURCE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1A639A-9450-58AF-86B1-D170AC00AFD5}"/>
              </a:ext>
            </a:extLst>
          </p:cNvPr>
          <p:cNvSpPr txBox="1"/>
          <p:nvPr/>
        </p:nvSpPr>
        <p:spPr>
          <a:xfrm>
            <a:off x="9666514" y="6424787"/>
            <a:ext cx="2249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 Medium" pitchFamily="2" charset="77"/>
                <a:ea typeface="+mn-ea"/>
                <a:cs typeface="Poppins Medium" panose="00000600000000000000" pitchFamily="2" charset="0"/>
              </a:rPr>
              <a:t>TRAILS.scot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Montserrat Medium" pitchFamily="2" charset="77"/>
              <a:ea typeface="+mn-ea"/>
              <a:cs typeface="Poppins Medium" panose="000006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887292-0138-3CE7-C718-C0BA85324CE1}"/>
              </a:ext>
            </a:extLst>
          </p:cNvPr>
          <p:cNvSpPr txBox="1"/>
          <p:nvPr/>
        </p:nvSpPr>
        <p:spPr>
          <a:xfrm>
            <a:off x="312041" y="779200"/>
            <a:ext cx="4963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Let’s write a story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5A84975-A59A-E282-6768-2557B2E1C936}"/>
              </a:ext>
            </a:extLst>
          </p:cNvPr>
          <p:cNvSpPr/>
          <p:nvPr/>
        </p:nvSpPr>
        <p:spPr>
          <a:xfrm>
            <a:off x="950708" y="1838916"/>
            <a:ext cx="4324551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previous method just used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frequency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(most popular word) to choose each word in the sentence.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But LLMs use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context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as well, including looking at the prompt, and a certain window of words that came before in the text to determine the most probable next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this next activity, we’ll use 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prompt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context window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help us generate a story!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https://dataschools.education/resource/lets-write-a-story/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5DF0B7F-9AA3-4955-955E-E7CE00922754}"/>
              </a:ext>
            </a:extLst>
          </p:cNvPr>
          <p:cNvSpPr txBox="1"/>
          <p:nvPr/>
        </p:nvSpPr>
        <p:spPr>
          <a:xfrm>
            <a:off x="6916743" y="918472"/>
            <a:ext cx="4753109" cy="5021055"/>
          </a:xfrm>
          <a:prstGeom prst="rect">
            <a:avLst/>
          </a:prstGeom>
          <a:noFill/>
          <a:ln>
            <a:solidFill>
              <a:srgbClr val="253B46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Alice was beginning to get very tired of sitting by her sister on the bank, and of having nothing to do: once or twice she had peeped into the book her sister was reading, but it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highlight>
                  <a:srgbClr val="FFFF00"/>
                </a:highlight>
                <a:uLnTx/>
                <a:uFillTx/>
                <a:latin typeface="Calibri" panose="020F0502020204030204"/>
                <a:ea typeface="+mn-ea"/>
                <a:cs typeface="+mn-cs"/>
              </a:rPr>
              <a:t>had no pictures or conversations in it, "and what is the use of a book," thought Alice, "without pictures or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conversations?"</a:t>
            </a:r>
          </a:p>
        </p:txBody>
      </p:sp>
      <p:sp>
        <p:nvSpPr>
          <p:cNvPr id="23" name="Left Bracket 22">
            <a:extLst>
              <a:ext uri="{FF2B5EF4-FFF2-40B4-BE49-F238E27FC236}">
                <a16:creationId xmlns:a16="http://schemas.microsoft.com/office/drawing/2014/main" id="{012D7617-7EBF-457F-AC14-76A129D64171}"/>
              </a:ext>
            </a:extLst>
          </p:cNvPr>
          <p:cNvSpPr/>
          <p:nvPr/>
        </p:nvSpPr>
        <p:spPr>
          <a:xfrm>
            <a:off x="6589889" y="3744775"/>
            <a:ext cx="326854" cy="1592336"/>
          </a:xfrm>
          <a:prstGeom prst="leftBracket">
            <a:avLst/>
          </a:prstGeom>
          <a:ln w="57150">
            <a:solidFill>
              <a:srgbClr val="F267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F2673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1D602A-FB2F-4259-8658-91F3FFF70DE4}"/>
              </a:ext>
            </a:extLst>
          </p:cNvPr>
          <p:cNvSpPr txBox="1"/>
          <p:nvPr/>
        </p:nvSpPr>
        <p:spPr>
          <a:xfrm>
            <a:off x="5394793" y="4187000"/>
            <a:ext cx="1560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Context window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8C475A9-C96D-42BC-89B9-187E9B0CFE0F}"/>
              </a:ext>
            </a:extLst>
          </p:cNvPr>
          <p:cNvSpPr txBox="1"/>
          <p:nvPr/>
        </p:nvSpPr>
        <p:spPr>
          <a:xfrm>
            <a:off x="6955692" y="6224732"/>
            <a:ext cx="3569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word should come next?</a:t>
            </a:r>
          </a:p>
        </p:txBody>
      </p:sp>
    </p:spTree>
    <p:extLst>
      <p:ext uri="{BB962C8B-B14F-4D97-AF65-F5344CB8AC3E}">
        <p14:creationId xmlns:p14="http://schemas.microsoft.com/office/powerpoint/2010/main" val="1359720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BEE2055F-4C69-4127-805D-1F14B0FE2E70}"/>
              </a:ext>
            </a:extLst>
          </p:cNvPr>
          <p:cNvSpPr txBox="1"/>
          <p:nvPr/>
        </p:nvSpPr>
        <p:spPr>
          <a:xfrm>
            <a:off x="275772" y="150372"/>
            <a:ext cx="1556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2C2C2C">
                    <a:lumMod val="95000"/>
                    <a:lumOff val="5000"/>
                  </a:srgbClr>
                </a:solidFill>
                <a:effectLst/>
                <a:uLnTx/>
                <a:uFillTx/>
                <a:latin typeface="Montserrat" pitchFamily="2" charset="77"/>
                <a:ea typeface="+mn-ea"/>
                <a:cs typeface="Poppins Medium" panose="00000600000000000000" pitchFamily="2" charset="0"/>
              </a:rPr>
              <a:t>RESOURCE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1A639A-9450-58AF-86B1-D170AC00AFD5}"/>
              </a:ext>
            </a:extLst>
          </p:cNvPr>
          <p:cNvSpPr txBox="1"/>
          <p:nvPr/>
        </p:nvSpPr>
        <p:spPr>
          <a:xfrm>
            <a:off x="9666514" y="6424787"/>
            <a:ext cx="2249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 Medium" pitchFamily="2" charset="77"/>
                <a:ea typeface="+mn-ea"/>
                <a:cs typeface="Poppins Medium" panose="00000600000000000000" pitchFamily="2" charset="0"/>
              </a:rPr>
              <a:t>TRAILS.scot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Montserrat Medium" pitchFamily="2" charset="77"/>
              <a:ea typeface="+mn-ea"/>
              <a:cs typeface="Poppins Medium" panose="000006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887292-0138-3CE7-C718-C0BA85324CE1}"/>
              </a:ext>
            </a:extLst>
          </p:cNvPr>
          <p:cNvSpPr txBox="1"/>
          <p:nvPr/>
        </p:nvSpPr>
        <p:spPr>
          <a:xfrm>
            <a:off x="312041" y="779200"/>
            <a:ext cx="4963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Let’s write a story</a:t>
            </a:r>
          </a:p>
        </p:txBody>
      </p:sp>
      <p:pic>
        <p:nvPicPr>
          <p:cNvPr id="10" name="Picture 2" descr="a realistic photo of Spiderman flying around Edinburgh ">
            <a:extLst>
              <a:ext uri="{FF2B5EF4-FFF2-40B4-BE49-F238E27FC236}">
                <a16:creationId xmlns:a16="http://schemas.microsoft.com/office/drawing/2014/main" id="{F63F296B-54BA-481B-B7B2-3E96C72B6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795" y="862450"/>
            <a:ext cx="4690188" cy="469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Google Shape;61;p14">
            <a:extLst>
              <a:ext uri="{FF2B5EF4-FFF2-40B4-BE49-F238E27FC236}">
                <a16:creationId xmlns:a16="http://schemas.microsoft.com/office/drawing/2014/main" id="{6D9F6434-2E74-4875-BC60-FFE49419CEFF}"/>
              </a:ext>
            </a:extLst>
          </p:cNvPr>
          <p:cNvSpPr txBox="1"/>
          <p:nvPr/>
        </p:nvSpPr>
        <p:spPr>
          <a:xfrm>
            <a:off x="126790" y="1305362"/>
            <a:ext cx="5796774" cy="4247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endParaRPr kumimoji="0" lang="en-GB" sz="4400" b="1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Your prompt is: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F6F6F6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Write a story about </a:t>
            </a:r>
            <a:b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F6F6F6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F6F6F6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Spider-Man visiting Edinburgh</a:t>
            </a:r>
          </a:p>
        </p:txBody>
      </p:sp>
    </p:spTree>
    <p:extLst>
      <p:ext uri="{BB962C8B-B14F-4D97-AF65-F5344CB8AC3E}">
        <p14:creationId xmlns:p14="http://schemas.microsoft.com/office/powerpoint/2010/main" val="2150853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BEE2055F-4C69-4127-805D-1F14B0FE2E70}"/>
              </a:ext>
            </a:extLst>
          </p:cNvPr>
          <p:cNvSpPr txBox="1"/>
          <p:nvPr/>
        </p:nvSpPr>
        <p:spPr>
          <a:xfrm>
            <a:off x="275772" y="150372"/>
            <a:ext cx="1556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2C2C2C">
                    <a:lumMod val="95000"/>
                    <a:lumOff val="5000"/>
                  </a:srgbClr>
                </a:solidFill>
                <a:effectLst/>
                <a:uLnTx/>
                <a:uFillTx/>
                <a:latin typeface="Montserrat" pitchFamily="2" charset="77"/>
                <a:ea typeface="+mn-ea"/>
                <a:cs typeface="Poppins Medium" panose="00000600000000000000" pitchFamily="2" charset="0"/>
              </a:rPr>
              <a:t>RESOURCE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1A639A-9450-58AF-86B1-D170AC00AFD5}"/>
              </a:ext>
            </a:extLst>
          </p:cNvPr>
          <p:cNvSpPr txBox="1"/>
          <p:nvPr/>
        </p:nvSpPr>
        <p:spPr>
          <a:xfrm>
            <a:off x="9666514" y="6424787"/>
            <a:ext cx="2249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 Medium" pitchFamily="2" charset="77"/>
                <a:ea typeface="+mn-ea"/>
                <a:cs typeface="Poppins Medium" panose="00000600000000000000" pitchFamily="2" charset="0"/>
              </a:rPr>
              <a:t>TRAILS.scot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Montserrat Medium" pitchFamily="2" charset="77"/>
              <a:ea typeface="+mn-ea"/>
              <a:cs typeface="Poppins Medium" panose="000006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887292-0138-3CE7-C718-C0BA85324CE1}"/>
              </a:ext>
            </a:extLst>
          </p:cNvPr>
          <p:cNvSpPr txBox="1"/>
          <p:nvPr/>
        </p:nvSpPr>
        <p:spPr>
          <a:xfrm>
            <a:off x="312041" y="779200"/>
            <a:ext cx="4963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Let’s write a story</a:t>
            </a:r>
          </a:p>
        </p:txBody>
      </p:sp>
      <p:sp>
        <p:nvSpPr>
          <p:cNvPr id="11" name="Google Shape;61;p14">
            <a:extLst>
              <a:ext uri="{FF2B5EF4-FFF2-40B4-BE49-F238E27FC236}">
                <a16:creationId xmlns:a16="http://schemas.microsoft.com/office/drawing/2014/main" id="{6D9F6434-2E74-4875-BC60-FFE49419CEFF}"/>
              </a:ext>
            </a:extLst>
          </p:cNvPr>
          <p:cNvSpPr txBox="1"/>
          <p:nvPr/>
        </p:nvSpPr>
        <p:spPr>
          <a:xfrm>
            <a:off x="126790" y="1305362"/>
            <a:ext cx="5796774" cy="46576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Write a word. Pass the paper on.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Write a second word below the first. </a:t>
            </a: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Pass the paper on.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Write a third word below the second. </a:t>
            </a: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Pass the paper on.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Write a fourth word. Fold the paper to cover the first word. Pass the paper on.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Write another word. </a:t>
            </a: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Fold the paper and pass it on.</a:t>
            </a: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Only three words to be visible at any time</a:t>
            </a:r>
          </a:p>
        </p:txBody>
      </p:sp>
      <p:pic>
        <p:nvPicPr>
          <p:cNvPr id="7" name="Picture 2" descr="a realistic photo of Spiderman flying around Edinburgh ">
            <a:extLst>
              <a:ext uri="{FF2B5EF4-FFF2-40B4-BE49-F238E27FC236}">
                <a16:creationId xmlns:a16="http://schemas.microsoft.com/office/drawing/2014/main" id="{7B54BDCD-BA29-4A41-BD3C-201C996E3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078" y="862633"/>
            <a:ext cx="4775774" cy="4775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240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AI Resources Colour Palette">
      <a:dk1>
        <a:srgbClr val="2C2C2C"/>
      </a:dk1>
      <a:lt1>
        <a:srgbClr val="FFFFFF"/>
      </a:lt1>
      <a:dk2>
        <a:srgbClr val="44546A"/>
      </a:dk2>
      <a:lt2>
        <a:srgbClr val="E7E6E6"/>
      </a:lt2>
      <a:accent1>
        <a:srgbClr val="00788A"/>
      </a:accent1>
      <a:accent2>
        <a:srgbClr val="005968"/>
      </a:accent2>
      <a:accent3>
        <a:srgbClr val="590079"/>
      </a:accent3>
      <a:accent4>
        <a:srgbClr val="FFFFFF"/>
      </a:accent4>
      <a:accent5>
        <a:srgbClr val="F6F6F6"/>
      </a:accent5>
      <a:accent6>
        <a:srgbClr val="EBEBEB"/>
      </a:accent6>
      <a:hlink>
        <a:srgbClr val="00788A"/>
      </a:hlink>
      <a:folHlink>
        <a:srgbClr val="59007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5961C85CE9C4458999A6D399E262FE" ma:contentTypeVersion="14" ma:contentTypeDescription="Create a new document." ma:contentTypeScope="" ma:versionID="378211c99ba5cdf7698f77e79fb6916f">
  <xsd:schema xmlns:xsd="http://www.w3.org/2001/XMLSchema" xmlns:xs="http://www.w3.org/2001/XMLSchema" xmlns:p="http://schemas.microsoft.com/office/2006/metadata/properties" xmlns:ns2="42d9e66e-34e8-473a-9896-5c885ff3768e" xmlns:ns3="6d8d29b2-fe86-40e2-902c-cf51958178ad" targetNamespace="http://schemas.microsoft.com/office/2006/metadata/properties" ma:root="true" ma:fieldsID="9ec1344fb2f0656cae9e4b562e3c7c4f" ns2:_="" ns3:_="">
    <xsd:import namespace="42d9e66e-34e8-473a-9896-5c885ff3768e"/>
    <xsd:import namespace="6d8d29b2-fe86-40e2-902c-cf51958178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d9e66e-34e8-473a-9896-5c885ff376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8d29b2-fe86-40e2-902c-cf51958178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1e6e4bf-640c-4b31-8158-184c13b1f348}" ma:internalName="TaxCatchAll" ma:showField="CatchAllData" ma:web="6d8d29b2-fe86-40e2-902c-cf51958178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d9e66e-34e8-473a-9896-5c885ff3768e">
      <Terms xmlns="http://schemas.microsoft.com/office/infopath/2007/PartnerControls"/>
    </lcf76f155ced4ddcb4097134ff3c332f>
    <TaxCatchAll xmlns="6d8d29b2-fe86-40e2-902c-cf51958178ad" xsi:nil="true"/>
  </documentManagement>
</p:properties>
</file>

<file path=customXml/itemProps1.xml><?xml version="1.0" encoding="utf-8"?>
<ds:datastoreItem xmlns:ds="http://schemas.openxmlformats.org/officeDocument/2006/customXml" ds:itemID="{33B5AC3F-595E-4F7F-9985-6D846442CA1F}"/>
</file>

<file path=customXml/itemProps2.xml><?xml version="1.0" encoding="utf-8"?>
<ds:datastoreItem xmlns:ds="http://schemas.openxmlformats.org/officeDocument/2006/customXml" ds:itemID="{DF35F03F-32A7-4FB0-A1D9-94BD112EE413}"/>
</file>

<file path=customXml/itemProps3.xml><?xml version="1.0" encoding="utf-8"?>
<ds:datastoreItem xmlns:ds="http://schemas.openxmlformats.org/officeDocument/2006/customXml" ds:itemID="{CD84F3C2-AD0A-4584-AC89-DA185D298DB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</Words>
  <Application>Microsoft Office PowerPoint</Application>
  <PresentationFormat>Widescreen</PresentationFormat>
  <Paragraphs>54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Aptos</vt:lpstr>
      <vt:lpstr>Aptos Display</vt:lpstr>
      <vt:lpstr>Arial</vt:lpstr>
      <vt:lpstr>Calibri</vt:lpstr>
      <vt:lpstr>Montserrat</vt:lpstr>
      <vt:lpstr>Montserrat Medium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Edinburgh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Antonia Sewell</dc:creator>
  <cp:lastModifiedBy>Antonia Sewell</cp:lastModifiedBy>
  <cp:revision>1</cp:revision>
  <dcterms:created xsi:type="dcterms:W3CDTF">2026-07-23T13:22:36Z</dcterms:created>
  <dcterms:modified xsi:type="dcterms:W3CDTF">2026-07-23T13:23:04Z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0x010100615961C85CE9C4458999A6D399E262FE</vt:lpwstr>
  </property>
</Properties>
</file>