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58" r:id="rId7"/>
    <p:sldId id="259" r:id="rId8"/>
    <p:sldId id="260" r:id="rId9"/>
    <p:sldId id="261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1" d="100"/>
          <a:sy n="61" d="100"/>
        </p:scale>
        <p:origin x="56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smeen Kanwal" userId="9df2191d-4a76-4739-9187-fbc8c3c0b1a2" providerId="ADAL" clId="{6429068E-D8F6-49FB-BC7C-03E3C4069998}"/>
    <pc:docChg chg="modSld">
      <pc:chgData name="Jasmeen Kanwal" userId="9df2191d-4a76-4739-9187-fbc8c3c0b1a2" providerId="ADAL" clId="{6429068E-D8F6-49FB-BC7C-03E3C4069998}" dt="2025-04-04T11:54:31.103" v="173" actId="20577"/>
      <pc:docMkLst>
        <pc:docMk/>
      </pc:docMkLst>
      <pc:sldChg chg="modSp mod">
        <pc:chgData name="Jasmeen Kanwal" userId="9df2191d-4a76-4739-9187-fbc8c3c0b1a2" providerId="ADAL" clId="{6429068E-D8F6-49FB-BC7C-03E3C4069998}" dt="2025-04-04T11:48:55.121" v="62" actId="20577"/>
        <pc:sldMkLst>
          <pc:docMk/>
          <pc:sldMk cId="1586909891" sldId="257"/>
        </pc:sldMkLst>
        <pc:spChg chg="mod">
          <ac:chgData name="Jasmeen Kanwal" userId="9df2191d-4a76-4739-9187-fbc8c3c0b1a2" providerId="ADAL" clId="{6429068E-D8F6-49FB-BC7C-03E3C4069998}" dt="2025-04-04T11:48:55.121" v="62" actId="20577"/>
          <ac:spMkLst>
            <pc:docMk/>
            <pc:sldMk cId="1586909891" sldId="257"/>
            <ac:spMk id="3" creationId="{A55F28EB-E527-4766-8883-AA83142E4C1C}"/>
          </ac:spMkLst>
        </pc:spChg>
      </pc:sldChg>
      <pc:sldChg chg="modSp mod">
        <pc:chgData name="Jasmeen Kanwal" userId="9df2191d-4a76-4739-9187-fbc8c3c0b1a2" providerId="ADAL" clId="{6429068E-D8F6-49FB-BC7C-03E3C4069998}" dt="2025-04-04T11:49:13.457" v="85" actId="20577"/>
        <pc:sldMkLst>
          <pc:docMk/>
          <pc:sldMk cId="2413845825" sldId="258"/>
        </pc:sldMkLst>
        <pc:spChg chg="mod">
          <ac:chgData name="Jasmeen Kanwal" userId="9df2191d-4a76-4739-9187-fbc8c3c0b1a2" providerId="ADAL" clId="{6429068E-D8F6-49FB-BC7C-03E3C4069998}" dt="2025-04-04T11:49:13.457" v="85" actId="20577"/>
          <ac:spMkLst>
            <pc:docMk/>
            <pc:sldMk cId="2413845825" sldId="258"/>
            <ac:spMk id="3" creationId="{A55F28EB-E527-4766-8883-AA83142E4C1C}"/>
          </ac:spMkLst>
        </pc:spChg>
      </pc:sldChg>
      <pc:sldChg chg="modSp mod">
        <pc:chgData name="Jasmeen Kanwal" userId="9df2191d-4a76-4739-9187-fbc8c3c0b1a2" providerId="ADAL" clId="{6429068E-D8F6-49FB-BC7C-03E3C4069998}" dt="2025-04-04T11:49:39.245" v="107" actId="20577"/>
        <pc:sldMkLst>
          <pc:docMk/>
          <pc:sldMk cId="3776367396" sldId="259"/>
        </pc:sldMkLst>
        <pc:spChg chg="mod">
          <ac:chgData name="Jasmeen Kanwal" userId="9df2191d-4a76-4739-9187-fbc8c3c0b1a2" providerId="ADAL" clId="{6429068E-D8F6-49FB-BC7C-03E3C4069998}" dt="2025-04-04T11:49:39.245" v="107" actId="20577"/>
          <ac:spMkLst>
            <pc:docMk/>
            <pc:sldMk cId="3776367396" sldId="259"/>
            <ac:spMk id="3" creationId="{A55F28EB-E527-4766-8883-AA83142E4C1C}"/>
          </ac:spMkLst>
        </pc:spChg>
      </pc:sldChg>
      <pc:sldChg chg="modSp mod">
        <pc:chgData name="Jasmeen Kanwal" userId="9df2191d-4a76-4739-9187-fbc8c3c0b1a2" providerId="ADAL" clId="{6429068E-D8F6-49FB-BC7C-03E3C4069998}" dt="2025-04-04T11:50:49.141" v="137" actId="20577"/>
        <pc:sldMkLst>
          <pc:docMk/>
          <pc:sldMk cId="402879453" sldId="260"/>
        </pc:sldMkLst>
        <pc:spChg chg="mod">
          <ac:chgData name="Jasmeen Kanwal" userId="9df2191d-4a76-4739-9187-fbc8c3c0b1a2" providerId="ADAL" clId="{6429068E-D8F6-49FB-BC7C-03E3C4069998}" dt="2025-04-04T11:50:49.141" v="137" actId="20577"/>
          <ac:spMkLst>
            <pc:docMk/>
            <pc:sldMk cId="402879453" sldId="260"/>
            <ac:spMk id="3" creationId="{A55F28EB-E527-4766-8883-AA83142E4C1C}"/>
          </ac:spMkLst>
        </pc:spChg>
      </pc:sldChg>
      <pc:sldChg chg="modSp mod">
        <pc:chgData name="Jasmeen Kanwal" userId="9df2191d-4a76-4739-9187-fbc8c3c0b1a2" providerId="ADAL" clId="{6429068E-D8F6-49FB-BC7C-03E3C4069998}" dt="2025-04-04T11:54:31.103" v="173" actId="20577"/>
        <pc:sldMkLst>
          <pc:docMk/>
          <pc:sldMk cId="2258603814" sldId="261"/>
        </pc:sldMkLst>
        <pc:spChg chg="mod">
          <ac:chgData name="Jasmeen Kanwal" userId="9df2191d-4a76-4739-9187-fbc8c3c0b1a2" providerId="ADAL" clId="{6429068E-D8F6-49FB-BC7C-03E3C4069998}" dt="2025-04-04T11:54:31.103" v="173" actId="20577"/>
          <ac:spMkLst>
            <pc:docMk/>
            <pc:sldMk cId="2258603814" sldId="261"/>
            <ac:spMk id="3" creationId="{A55F28EB-E527-4766-8883-AA83142E4C1C}"/>
          </ac:spMkLst>
        </pc:spChg>
      </pc:sldChg>
    </pc:docChg>
  </pc:docChgLst>
  <pc:docChgLst>
    <pc:chgData name="Antonia Sewell" userId="866fcaf1-a8c1-4c4e-a2a7-8ac41c1bdbec" providerId="ADAL" clId="{0A3B55C5-A3AE-4323-9B97-939D1DDB2280}"/>
    <pc:docChg chg="undo custSel addSld modSld">
      <pc:chgData name="Antonia Sewell" userId="866fcaf1-a8c1-4c4e-a2a7-8ac41c1bdbec" providerId="ADAL" clId="{0A3B55C5-A3AE-4323-9B97-939D1DDB2280}" dt="2025-04-03T09:44:56.396" v="1579" actId="20577"/>
      <pc:docMkLst>
        <pc:docMk/>
      </pc:docMkLst>
      <pc:sldChg chg="modSp new mod">
        <pc:chgData name="Antonia Sewell" userId="866fcaf1-a8c1-4c4e-a2a7-8ac41c1bdbec" providerId="ADAL" clId="{0A3B55C5-A3AE-4323-9B97-939D1DDB2280}" dt="2025-04-03T09:44:56.396" v="1579" actId="20577"/>
        <pc:sldMkLst>
          <pc:docMk/>
          <pc:sldMk cId="2007922649" sldId="256"/>
        </pc:sldMkLst>
        <pc:spChg chg="mod">
          <ac:chgData name="Antonia Sewell" userId="866fcaf1-a8c1-4c4e-a2a7-8ac41c1bdbec" providerId="ADAL" clId="{0A3B55C5-A3AE-4323-9B97-939D1DDB2280}" dt="2025-04-03T09:44:56.396" v="1579" actId="20577"/>
          <ac:spMkLst>
            <pc:docMk/>
            <pc:sldMk cId="2007922649" sldId="256"/>
            <ac:spMk id="2" creationId="{D3F5B14C-5769-404C-B7F3-90FF20DA017A}"/>
          </ac:spMkLst>
        </pc:spChg>
      </pc:sldChg>
      <pc:sldChg chg="addSp delSp modSp new mod">
        <pc:chgData name="Antonia Sewell" userId="866fcaf1-a8c1-4c4e-a2a7-8ac41c1bdbec" providerId="ADAL" clId="{0A3B55C5-A3AE-4323-9B97-939D1DDB2280}" dt="2025-04-03T09:43:57.290" v="1520" actId="20577"/>
        <pc:sldMkLst>
          <pc:docMk/>
          <pc:sldMk cId="1586909891" sldId="257"/>
        </pc:sldMkLst>
        <pc:spChg chg="del mod">
          <ac:chgData name="Antonia Sewell" userId="866fcaf1-a8c1-4c4e-a2a7-8ac41c1bdbec" providerId="ADAL" clId="{0A3B55C5-A3AE-4323-9B97-939D1DDB2280}" dt="2025-04-03T09:08:35.220" v="12" actId="478"/>
          <ac:spMkLst>
            <pc:docMk/>
            <pc:sldMk cId="1586909891" sldId="257"/>
            <ac:spMk id="2" creationId="{0D965539-C349-47B1-8468-16B85C9F89E9}"/>
          </ac:spMkLst>
        </pc:spChg>
        <pc:spChg chg="mod">
          <ac:chgData name="Antonia Sewell" userId="866fcaf1-a8c1-4c4e-a2a7-8ac41c1bdbec" providerId="ADAL" clId="{0A3B55C5-A3AE-4323-9B97-939D1DDB2280}" dt="2025-04-03T09:43:57.290" v="1520" actId="20577"/>
          <ac:spMkLst>
            <pc:docMk/>
            <pc:sldMk cId="1586909891" sldId="257"/>
            <ac:spMk id="3" creationId="{A55F28EB-E527-4766-8883-AA83142E4C1C}"/>
          </ac:spMkLst>
        </pc:spChg>
        <pc:spChg chg="add del mod">
          <ac:chgData name="Antonia Sewell" userId="866fcaf1-a8c1-4c4e-a2a7-8ac41c1bdbec" providerId="ADAL" clId="{0A3B55C5-A3AE-4323-9B97-939D1DDB2280}" dt="2025-04-03T09:08:37.162" v="13" actId="478"/>
          <ac:spMkLst>
            <pc:docMk/>
            <pc:sldMk cId="1586909891" sldId="257"/>
            <ac:spMk id="5" creationId="{6313252D-FD95-44F5-940D-1777F5CA52AE}"/>
          </ac:spMkLst>
        </pc:spChg>
      </pc:sldChg>
      <pc:sldChg chg="modSp add mod">
        <pc:chgData name="Antonia Sewell" userId="866fcaf1-a8c1-4c4e-a2a7-8ac41c1bdbec" providerId="ADAL" clId="{0A3B55C5-A3AE-4323-9B97-939D1DDB2280}" dt="2025-04-03T09:13:22.229" v="684" actId="20577"/>
        <pc:sldMkLst>
          <pc:docMk/>
          <pc:sldMk cId="2413845825" sldId="258"/>
        </pc:sldMkLst>
        <pc:spChg chg="mod">
          <ac:chgData name="Antonia Sewell" userId="866fcaf1-a8c1-4c4e-a2a7-8ac41c1bdbec" providerId="ADAL" clId="{0A3B55C5-A3AE-4323-9B97-939D1DDB2280}" dt="2025-04-03T09:13:22.229" v="684" actId="20577"/>
          <ac:spMkLst>
            <pc:docMk/>
            <pc:sldMk cId="2413845825" sldId="258"/>
            <ac:spMk id="3" creationId="{A55F28EB-E527-4766-8883-AA83142E4C1C}"/>
          </ac:spMkLst>
        </pc:spChg>
      </pc:sldChg>
      <pc:sldChg chg="modSp add mod">
        <pc:chgData name="Antonia Sewell" userId="866fcaf1-a8c1-4c4e-a2a7-8ac41c1bdbec" providerId="ADAL" clId="{0A3B55C5-A3AE-4323-9B97-939D1DDB2280}" dt="2025-04-03T09:44:19.135" v="1527" actId="20577"/>
        <pc:sldMkLst>
          <pc:docMk/>
          <pc:sldMk cId="3776367396" sldId="259"/>
        </pc:sldMkLst>
        <pc:spChg chg="mod">
          <ac:chgData name="Antonia Sewell" userId="866fcaf1-a8c1-4c4e-a2a7-8ac41c1bdbec" providerId="ADAL" clId="{0A3B55C5-A3AE-4323-9B97-939D1DDB2280}" dt="2025-04-03T09:44:19.135" v="1527" actId="20577"/>
          <ac:spMkLst>
            <pc:docMk/>
            <pc:sldMk cId="3776367396" sldId="259"/>
            <ac:spMk id="3" creationId="{A55F28EB-E527-4766-8883-AA83142E4C1C}"/>
          </ac:spMkLst>
        </pc:spChg>
      </pc:sldChg>
      <pc:sldChg chg="modSp add mod">
        <pc:chgData name="Antonia Sewell" userId="866fcaf1-a8c1-4c4e-a2a7-8ac41c1bdbec" providerId="ADAL" clId="{0A3B55C5-A3AE-4323-9B97-939D1DDB2280}" dt="2025-04-03T09:39:53.027" v="1481" actId="20577"/>
        <pc:sldMkLst>
          <pc:docMk/>
          <pc:sldMk cId="402879453" sldId="260"/>
        </pc:sldMkLst>
        <pc:spChg chg="mod">
          <ac:chgData name="Antonia Sewell" userId="866fcaf1-a8c1-4c4e-a2a7-8ac41c1bdbec" providerId="ADAL" clId="{0A3B55C5-A3AE-4323-9B97-939D1DDB2280}" dt="2025-04-03T09:39:53.027" v="1481" actId="20577"/>
          <ac:spMkLst>
            <pc:docMk/>
            <pc:sldMk cId="402879453" sldId="260"/>
            <ac:spMk id="3" creationId="{A55F28EB-E527-4766-8883-AA83142E4C1C}"/>
          </ac:spMkLst>
        </pc:spChg>
      </pc:sldChg>
      <pc:sldChg chg="modSp add mod">
        <pc:chgData name="Antonia Sewell" userId="866fcaf1-a8c1-4c4e-a2a7-8ac41c1bdbec" providerId="ADAL" clId="{0A3B55C5-A3AE-4323-9B97-939D1DDB2280}" dt="2025-04-03T09:41:34.935" v="1516" actId="20577"/>
        <pc:sldMkLst>
          <pc:docMk/>
          <pc:sldMk cId="2258603814" sldId="261"/>
        </pc:sldMkLst>
        <pc:spChg chg="mod">
          <ac:chgData name="Antonia Sewell" userId="866fcaf1-a8c1-4c4e-a2a7-8ac41c1bdbec" providerId="ADAL" clId="{0A3B55C5-A3AE-4323-9B97-939D1DDB2280}" dt="2025-04-03T09:41:34.935" v="1516" actId="20577"/>
          <ac:spMkLst>
            <pc:docMk/>
            <pc:sldMk cId="2258603814" sldId="261"/>
            <ac:spMk id="3" creationId="{A55F28EB-E527-4766-8883-AA83142E4C1C}"/>
          </ac:spMkLst>
        </pc:spChg>
      </pc:sldChg>
      <pc:sldMasterChg chg="addSldLayout">
        <pc:chgData name="Antonia Sewell" userId="866fcaf1-a8c1-4c4e-a2a7-8ac41c1bdbec" providerId="ADAL" clId="{0A3B55C5-A3AE-4323-9B97-939D1DDB2280}" dt="2025-04-03T09:07:53.736" v="0" actId="680"/>
        <pc:sldMasterMkLst>
          <pc:docMk/>
          <pc:sldMasterMk cId="1445526409" sldId="2147483648"/>
        </pc:sldMasterMkLst>
        <pc:sldLayoutChg chg="add">
          <pc:chgData name="Antonia Sewell" userId="866fcaf1-a8c1-4c4e-a2a7-8ac41c1bdbec" providerId="ADAL" clId="{0A3B55C5-A3AE-4323-9B97-939D1DDB2280}" dt="2025-04-03T09:07:53.736" v="0" actId="680"/>
          <pc:sldLayoutMkLst>
            <pc:docMk/>
            <pc:sldMasterMk cId="1445526409" sldId="2147483648"/>
            <pc:sldLayoutMk cId="2783149246" sldId="2147483649"/>
          </pc:sldLayoutMkLst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640353-A7B6-492A-A5B9-1C9D31B213C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5033345-2EA0-4C60-81BB-7057B53CB4E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31492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55264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F5B14C-5769-404C-B7F3-90FF20DA017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Social Media Game </a:t>
            </a:r>
            <a:br>
              <a:rPr lang="en-GB" dirty="0"/>
            </a:br>
            <a:r>
              <a:rPr lang="en-GB" dirty="0"/>
              <a:t>User Profiles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7E3CADA-D3A6-48A8-928A-D3C0C97A942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79226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55F28EB-E527-4766-8883-AA83142E4C1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8165" y="987471"/>
            <a:ext cx="7351059" cy="4893375"/>
          </a:xfrm>
        </p:spPr>
        <p:txBody>
          <a:bodyPr/>
          <a:lstStyle/>
          <a:p>
            <a:pPr algn="l"/>
            <a:r>
              <a:rPr lang="en-GB" sz="3200" dirty="0"/>
              <a:t>Name: Mo</a:t>
            </a:r>
          </a:p>
          <a:p>
            <a:pPr algn="l"/>
            <a:r>
              <a:rPr lang="en-GB" sz="3200" dirty="0"/>
              <a:t>Followed hashtags: #music, #art</a:t>
            </a:r>
          </a:p>
          <a:p>
            <a:pPr algn="l"/>
            <a:r>
              <a:rPr lang="en-GB" sz="3200" dirty="0"/>
              <a:t>Followed users: @selena_swift</a:t>
            </a:r>
          </a:p>
          <a:p>
            <a:pPr algn="l"/>
            <a:endParaRPr lang="en-GB" sz="3200" dirty="0"/>
          </a:p>
          <a:p>
            <a:pPr algn="l"/>
            <a:r>
              <a:rPr lang="en-GB" sz="3200" dirty="0"/>
              <a:t>Bio: Mo enjoys doing drawing and painting in his free time. He plays the flute in the school band and is a massive fan of Selena Swift!</a:t>
            </a:r>
          </a:p>
        </p:txBody>
      </p:sp>
    </p:spTree>
    <p:extLst>
      <p:ext uri="{BB962C8B-B14F-4D97-AF65-F5344CB8AC3E}">
        <p14:creationId xmlns:p14="http://schemas.microsoft.com/office/powerpoint/2010/main" val="15869098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55F28EB-E527-4766-8883-AA83142E4C1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8165" y="987471"/>
            <a:ext cx="7351059" cy="4893375"/>
          </a:xfrm>
        </p:spPr>
        <p:txBody>
          <a:bodyPr/>
          <a:lstStyle/>
          <a:p>
            <a:pPr algn="l"/>
            <a:r>
              <a:rPr lang="en-GB" sz="3200" dirty="0"/>
              <a:t>Name: Aliyah</a:t>
            </a:r>
          </a:p>
          <a:p>
            <a:pPr algn="l"/>
            <a:r>
              <a:rPr lang="en-GB" sz="3200" dirty="0"/>
              <a:t>Followed hashtags: #football #fitness</a:t>
            </a:r>
          </a:p>
          <a:p>
            <a:pPr algn="l"/>
            <a:r>
              <a:rPr lang="en-GB" sz="3200" dirty="0"/>
              <a:t>Followed users: @ronny</a:t>
            </a:r>
          </a:p>
          <a:p>
            <a:pPr algn="l"/>
            <a:endParaRPr lang="en-GB" sz="3200" dirty="0"/>
          </a:p>
          <a:p>
            <a:pPr algn="l"/>
            <a:r>
              <a:rPr lang="en-GB" sz="3200" dirty="0"/>
              <a:t>Bio: Aliyah is an avid football fan. Her favourite player is Ronny. As well as being a football fan, she’s recently started running and is considering getting a gym membership soon.</a:t>
            </a:r>
          </a:p>
        </p:txBody>
      </p:sp>
    </p:spTree>
    <p:extLst>
      <p:ext uri="{BB962C8B-B14F-4D97-AF65-F5344CB8AC3E}">
        <p14:creationId xmlns:p14="http://schemas.microsoft.com/office/powerpoint/2010/main" val="24138458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55F28EB-E527-4766-8883-AA83142E4C1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8165" y="987471"/>
            <a:ext cx="7351059" cy="4893375"/>
          </a:xfrm>
        </p:spPr>
        <p:txBody>
          <a:bodyPr/>
          <a:lstStyle/>
          <a:p>
            <a:pPr algn="l"/>
            <a:r>
              <a:rPr lang="en-GB" sz="3200" dirty="0"/>
              <a:t>Name: Suki</a:t>
            </a:r>
          </a:p>
          <a:p>
            <a:pPr algn="l"/>
            <a:r>
              <a:rPr lang="en-GB" sz="3200" dirty="0"/>
              <a:t>Followed hashtags: #cats #cake</a:t>
            </a:r>
          </a:p>
          <a:p>
            <a:pPr algn="l"/>
            <a:r>
              <a:rPr lang="en-GB" sz="3200" dirty="0"/>
              <a:t>Followed users: @mr_fluffles</a:t>
            </a:r>
          </a:p>
          <a:p>
            <a:pPr algn="l"/>
            <a:endParaRPr lang="en-GB" sz="3200" dirty="0"/>
          </a:p>
          <a:p>
            <a:pPr algn="l"/>
            <a:r>
              <a:rPr lang="en-GB" sz="3200" dirty="0"/>
              <a:t>Bio: Suki likes all things cute and pretty. This includes cats and beautiful cakes. Their favourite cat on </a:t>
            </a:r>
            <a:r>
              <a:rPr lang="en-GB" sz="3200" dirty="0" err="1"/>
              <a:t>Gramsta</a:t>
            </a:r>
            <a:r>
              <a:rPr lang="en-GB" sz="3200" dirty="0"/>
              <a:t> is Mr </a:t>
            </a:r>
            <a:r>
              <a:rPr lang="en-GB" sz="3200" dirty="0" err="1"/>
              <a:t>Fluffles</a:t>
            </a:r>
            <a:r>
              <a:rPr lang="en-GB" sz="32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763673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55F28EB-E527-4766-8883-AA83142E4C1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8165" y="987471"/>
            <a:ext cx="7351059" cy="4893375"/>
          </a:xfrm>
        </p:spPr>
        <p:txBody>
          <a:bodyPr/>
          <a:lstStyle/>
          <a:p>
            <a:pPr algn="l"/>
            <a:r>
              <a:rPr lang="en-GB" sz="3200" dirty="0"/>
              <a:t>Name: </a:t>
            </a:r>
            <a:r>
              <a:rPr lang="en-GB" sz="3200" dirty="0" err="1"/>
              <a:t>Ruaridh</a:t>
            </a:r>
            <a:endParaRPr lang="en-GB" sz="3200" dirty="0"/>
          </a:p>
          <a:p>
            <a:pPr algn="l"/>
            <a:r>
              <a:rPr lang="en-GB" sz="3200" dirty="0"/>
              <a:t>Followed hashtags: #travel #reading</a:t>
            </a:r>
          </a:p>
          <a:p>
            <a:pPr algn="l"/>
            <a:r>
              <a:rPr lang="en-GB" sz="3200" dirty="0"/>
              <a:t>Followed users: @ben_reads</a:t>
            </a:r>
          </a:p>
          <a:p>
            <a:pPr algn="l"/>
            <a:endParaRPr lang="en-GB" sz="3200" dirty="0"/>
          </a:p>
          <a:p>
            <a:pPr algn="l"/>
            <a:r>
              <a:rPr lang="en-GB" sz="3200" dirty="0"/>
              <a:t>Bio: </a:t>
            </a:r>
            <a:r>
              <a:rPr lang="en-GB" sz="3200" dirty="0" err="1"/>
              <a:t>Ruaridh</a:t>
            </a:r>
            <a:r>
              <a:rPr lang="en-GB" sz="3200" dirty="0"/>
              <a:t> is a keen reader and is always looking for new book recommendations. He’s also interested in travel, as he hopes to visit lots of countries after he graduates. </a:t>
            </a:r>
          </a:p>
        </p:txBody>
      </p:sp>
    </p:spTree>
    <p:extLst>
      <p:ext uri="{BB962C8B-B14F-4D97-AF65-F5344CB8AC3E}">
        <p14:creationId xmlns:p14="http://schemas.microsoft.com/office/powerpoint/2010/main" val="4028794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55F28EB-E527-4766-8883-AA83142E4C1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8165" y="987471"/>
            <a:ext cx="7351059" cy="4893375"/>
          </a:xfrm>
        </p:spPr>
        <p:txBody>
          <a:bodyPr/>
          <a:lstStyle/>
          <a:p>
            <a:pPr algn="l"/>
            <a:r>
              <a:rPr lang="en-GB" sz="3200" dirty="0"/>
              <a:t>Name: Lian</a:t>
            </a:r>
          </a:p>
          <a:p>
            <a:pPr algn="l"/>
            <a:r>
              <a:rPr lang="en-GB" sz="3200" dirty="0"/>
              <a:t>Followed hashtags: #nature #hiking</a:t>
            </a:r>
          </a:p>
          <a:p>
            <a:pPr algn="l"/>
            <a:r>
              <a:rPr lang="en-GB" sz="3200" dirty="0"/>
              <a:t>Followed users: @travel_with_tom</a:t>
            </a:r>
          </a:p>
          <a:p>
            <a:pPr algn="l"/>
            <a:endParaRPr lang="en-GB" sz="3200" dirty="0"/>
          </a:p>
          <a:p>
            <a:pPr algn="l"/>
            <a:r>
              <a:rPr lang="en-GB" sz="3200" dirty="0"/>
              <a:t>Bio: Lian loves all things natural. She loves walking outdoors and looking at beautiful landscapes and plants. She really enjoys a good hike.</a:t>
            </a:r>
          </a:p>
        </p:txBody>
      </p:sp>
    </p:spTree>
    <p:extLst>
      <p:ext uri="{BB962C8B-B14F-4D97-AF65-F5344CB8AC3E}">
        <p14:creationId xmlns:p14="http://schemas.microsoft.com/office/powerpoint/2010/main" val="22586038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15961C85CE9C4458999A6D399E262FE" ma:contentTypeVersion="14" ma:contentTypeDescription="Create a new document." ma:contentTypeScope="" ma:versionID="a80adb59762c44fb5775122bcbba33a4">
  <xsd:schema xmlns:xsd="http://www.w3.org/2001/XMLSchema" xmlns:xs="http://www.w3.org/2001/XMLSchema" xmlns:p="http://schemas.microsoft.com/office/2006/metadata/properties" xmlns:ns2="42d9e66e-34e8-473a-9896-5c885ff3768e" xmlns:ns3="6d8d29b2-fe86-40e2-902c-cf51958178ad" targetNamespace="http://schemas.microsoft.com/office/2006/metadata/properties" ma:root="true" ma:fieldsID="a61ecbe47e422e20916d35cc44d9a6c2" ns2:_="" ns3:_="">
    <xsd:import namespace="42d9e66e-34e8-473a-9896-5c885ff3768e"/>
    <xsd:import namespace="6d8d29b2-fe86-40e2-902c-cf51958178a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2d9e66e-34e8-473a-9896-5c885ff376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d54eff52-6b6d-4e5f-a3b0-187f185b1db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16" nillable="true" ma:displayName="Location" ma:indexed="true" ma:internalName="MediaServiceLocation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21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d8d29b2-fe86-40e2-902c-cf51958178ad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d1e6e4bf-640c-4b31-8158-184c13b1f348}" ma:internalName="TaxCatchAll" ma:showField="CatchAllData" ma:web="6d8d29b2-fe86-40e2-902c-cf51958178a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2d9e66e-34e8-473a-9896-5c885ff3768e">
      <Terms xmlns="http://schemas.microsoft.com/office/infopath/2007/PartnerControls"/>
    </lcf76f155ced4ddcb4097134ff3c332f>
    <TaxCatchAll xmlns="6d8d29b2-fe86-40e2-902c-cf51958178ad" xsi:nil="true"/>
  </documentManagement>
</p:properties>
</file>

<file path=customXml/itemProps1.xml><?xml version="1.0" encoding="utf-8"?>
<ds:datastoreItem xmlns:ds="http://schemas.openxmlformats.org/officeDocument/2006/customXml" ds:itemID="{CB78631B-CCD1-48AD-B791-C2CB3BEA7CB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EE6B48B-FACE-4A47-8F95-D7A3B4BF1499}"/>
</file>

<file path=customXml/itemProps3.xml><?xml version="1.0" encoding="utf-8"?>
<ds:datastoreItem xmlns:ds="http://schemas.openxmlformats.org/officeDocument/2006/customXml" ds:itemID="{C6257017-F1E3-4330-9728-5A83BDAD343C}">
  <ds:schemaRefs>
    <ds:schemaRef ds:uri="http://schemas.microsoft.com/office/2006/metadata/properties"/>
    <ds:schemaRef ds:uri="http://schemas.microsoft.com/office/infopath/2007/PartnerControls"/>
    <ds:schemaRef ds:uri="42d9e66e-34e8-473a-9896-5c885ff3768e"/>
    <ds:schemaRef ds:uri="6d8d29b2-fe86-40e2-902c-cf51958178a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113</TotalTime>
  <Words>245</Words>
  <Application>Microsoft Office PowerPoint</Application>
  <PresentationFormat>Widescreen</PresentationFormat>
  <Paragraphs>26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Social Media Game  User Profiles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Antonia Sewell</dc:creator>
  <cp:lastModifiedBy>Jasmeen Kanwal</cp:lastModifiedBy>
  <cp:revision>4</cp:revision>
  <dcterms:created xsi:type="dcterms:W3CDTF">2025-04-03T09:07:48Z</dcterms:created>
  <dcterms:modified xsi:type="dcterms:W3CDTF">2025-04-04T11:55:06Z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0x010100615961C85CE9C4458999A6D399E262FE</vt:lpwstr>
  </property>
  <property fmtid="{D5CDD505-2E9C-101B-9397-08002B2CF9AE}" pid="3" name="MediaServiceImageTags">
    <vt:lpwstr/>
  </property>
</Properties>
</file>