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meen Kanwal" userId="9df2191d-4a76-4739-9187-fbc8c3c0b1a2" providerId="ADAL" clId="{6429068E-D8F6-49FB-BC7C-03E3C4069998}"/>
    <pc:docChg chg="modSld">
      <pc:chgData name="Jasmeen Kanwal" userId="9df2191d-4a76-4739-9187-fbc8c3c0b1a2" providerId="ADAL" clId="{6429068E-D8F6-49FB-BC7C-03E3C4069998}" dt="2025-04-04T11:54:31.103" v="173" actId="20577"/>
      <pc:docMkLst>
        <pc:docMk/>
      </pc:docMkLst>
      <pc:sldChg chg="modSp mod">
        <pc:chgData name="Jasmeen Kanwal" userId="9df2191d-4a76-4739-9187-fbc8c3c0b1a2" providerId="ADAL" clId="{6429068E-D8F6-49FB-BC7C-03E3C4069998}" dt="2025-04-04T11:48:55.121" v="62" actId="20577"/>
        <pc:sldMkLst>
          <pc:docMk/>
          <pc:sldMk cId="1586909891" sldId="257"/>
        </pc:sldMkLst>
        <pc:spChg chg="mod">
          <ac:chgData name="Jasmeen Kanwal" userId="9df2191d-4a76-4739-9187-fbc8c3c0b1a2" providerId="ADAL" clId="{6429068E-D8F6-49FB-BC7C-03E3C4069998}" dt="2025-04-04T11:48:55.121" v="62" actId="20577"/>
          <ac:spMkLst>
            <pc:docMk/>
            <pc:sldMk cId="1586909891" sldId="257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49:13.457" v="85" actId="20577"/>
        <pc:sldMkLst>
          <pc:docMk/>
          <pc:sldMk cId="2413845825" sldId="258"/>
        </pc:sldMkLst>
        <pc:spChg chg="mod">
          <ac:chgData name="Jasmeen Kanwal" userId="9df2191d-4a76-4739-9187-fbc8c3c0b1a2" providerId="ADAL" clId="{6429068E-D8F6-49FB-BC7C-03E3C4069998}" dt="2025-04-04T11:49:13.457" v="85" actId="20577"/>
          <ac:spMkLst>
            <pc:docMk/>
            <pc:sldMk cId="2413845825" sldId="258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49:39.245" v="107" actId="20577"/>
        <pc:sldMkLst>
          <pc:docMk/>
          <pc:sldMk cId="3776367396" sldId="259"/>
        </pc:sldMkLst>
        <pc:spChg chg="mod">
          <ac:chgData name="Jasmeen Kanwal" userId="9df2191d-4a76-4739-9187-fbc8c3c0b1a2" providerId="ADAL" clId="{6429068E-D8F6-49FB-BC7C-03E3C4069998}" dt="2025-04-04T11:49:39.245" v="107" actId="20577"/>
          <ac:spMkLst>
            <pc:docMk/>
            <pc:sldMk cId="3776367396" sldId="259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50:49.141" v="137" actId="20577"/>
        <pc:sldMkLst>
          <pc:docMk/>
          <pc:sldMk cId="402879453" sldId="260"/>
        </pc:sldMkLst>
        <pc:spChg chg="mod">
          <ac:chgData name="Jasmeen Kanwal" userId="9df2191d-4a76-4739-9187-fbc8c3c0b1a2" providerId="ADAL" clId="{6429068E-D8F6-49FB-BC7C-03E3C4069998}" dt="2025-04-04T11:50:49.141" v="137" actId="20577"/>
          <ac:spMkLst>
            <pc:docMk/>
            <pc:sldMk cId="402879453" sldId="260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54:31.103" v="173" actId="20577"/>
        <pc:sldMkLst>
          <pc:docMk/>
          <pc:sldMk cId="2258603814" sldId="261"/>
        </pc:sldMkLst>
        <pc:spChg chg="mod">
          <ac:chgData name="Jasmeen Kanwal" userId="9df2191d-4a76-4739-9187-fbc8c3c0b1a2" providerId="ADAL" clId="{6429068E-D8F6-49FB-BC7C-03E3C4069998}" dt="2025-04-04T11:54:31.103" v="173" actId="20577"/>
          <ac:spMkLst>
            <pc:docMk/>
            <pc:sldMk cId="2258603814" sldId="261"/>
            <ac:spMk id="3" creationId="{A55F28EB-E527-4766-8883-AA83142E4C1C}"/>
          </ac:spMkLst>
        </pc:spChg>
      </pc:sldChg>
    </pc:docChg>
  </pc:docChgLst>
  <pc:docChgLst>
    <pc:chgData name="Antonia Sewell" userId="866fcaf1-a8c1-4c4e-a2a7-8ac41c1bdbec" providerId="ADAL" clId="{0A3B55C5-A3AE-4323-9B97-939D1DDB2280}"/>
    <pc:docChg chg="undo custSel addSld modSld">
      <pc:chgData name="Antonia Sewell" userId="866fcaf1-a8c1-4c4e-a2a7-8ac41c1bdbec" providerId="ADAL" clId="{0A3B55C5-A3AE-4323-9B97-939D1DDB2280}" dt="2025-04-03T09:44:56.396" v="1579" actId="20577"/>
      <pc:docMkLst>
        <pc:docMk/>
      </pc:docMkLst>
      <pc:sldChg chg="modSp new mod">
        <pc:chgData name="Antonia Sewell" userId="866fcaf1-a8c1-4c4e-a2a7-8ac41c1bdbec" providerId="ADAL" clId="{0A3B55C5-A3AE-4323-9B97-939D1DDB2280}" dt="2025-04-03T09:44:56.396" v="1579" actId="20577"/>
        <pc:sldMkLst>
          <pc:docMk/>
          <pc:sldMk cId="2007922649" sldId="256"/>
        </pc:sldMkLst>
        <pc:spChg chg="mod">
          <ac:chgData name="Antonia Sewell" userId="866fcaf1-a8c1-4c4e-a2a7-8ac41c1bdbec" providerId="ADAL" clId="{0A3B55C5-A3AE-4323-9B97-939D1DDB2280}" dt="2025-04-03T09:44:56.396" v="1579" actId="20577"/>
          <ac:spMkLst>
            <pc:docMk/>
            <pc:sldMk cId="2007922649" sldId="256"/>
            <ac:spMk id="2" creationId="{D3F5B14C-5769-404C-B7F3-90FF20DA017A}"/>
          </ac:spMkLst>
        </pc:spChg>
      </pc:sldChg>
      <pc:sldChg chg="addSp delSp modSp new mod">
        <pc:chgData name="Antonia Sewell" userId="866fcaf1-a8c1-4c4e-a2a7-8ac41c1bdbec" providerId="ADAL" clId="{0A3B55C5-A3AE-4323-9B97-939D1DDB2280}" dt="2025-04-03T09:43:57.290" v="1520" actId="20577"/>
        <pc:sldMkLst>
          <pc:docMk/>
          <pc:sldMk cId="1586909891" sldId="257"/>
        </pc:sldMkLst>
        <pc:spChg chg="del mod">
          <ac:chgData name="Antonia Sewell" userId="866fcaf1-a8c1-4c4e-a2a7-8ac41c1bdbec" providerId="ADAL" clId="{0A3B55C5-A3AE-4323-9B97-939D1DDB2280}" dt="2025-04-03T09:08:35.220" v="12" actId="478"/>
          <ac:spMkLst>
            <pc:docMk/>
            <pc:sldMk cId="1586909891" sldId="257"/>
            <ac:spMk id="2" creationId="{0D965539-C349-47B1-8468-16B85C9F89E9}"/>
          </ac:spMkLst>
        </pc:spChg>
        <pc:spChg chg="mod">
          <ac:chgData name="Antonia Sewell" userId="866fcaf1-a8c1-4c4e-a2a7-8ac41c1bdbec" providerId="ADAL" clId="{0A3B55C5-A3AE-4323-9B97-939D1DDB2280}" dt="2025-04-03T09:43:57.290" v="1520" actId="20577"/>
          <ac:spMkLst>
            <pc:docMk/>
            <pc:sldMk cId="1586909891" sldId="257"/>
            <ac:spMk id="3" creationId="{A55F28EB-E527-4766-8883-AA83142E4C1C}"/>
          </ac:spMkLst>
        </pc:spChg>
        <pc:spChg chg="add del mod">
          <ac:chgData name="Antonia Sewell" userId="866fcaf1-a8c1-4c4e-a2a7-8ac41c1bdbec" providerId="ADAL" clId="{0A3B55C5-A3AE-4323-9B97-939D1DDB2280}" dt="2025-04-03T09:08:37.162" v="13" actId="478"/>
          <ac:spMkLst>
            <pc:docMk/>
            <pc:sldMk cId="1586909891" sldId="257"/>
            <ac:spMk id="5" creationId="{6313252D-FD95-44F5-940D-1777F5CA52AE}"/>
          </ac:spMkLst>
        </pc:spChg>
      </pc:sldChg>
      <pc:sldChg chg="modSp add mod">
        <pc:chgData name="Antonia Sewell" userId="866fcaf1-a8c1-4c4e-a2a7-8ac41c1bdbec" providerId="ADAL" clId="{0A3B55C5-A3AE-4323-9B97-939D1DDB2280}" dt="2025-04-03T09:13:22.229" v="684" actId="20577"/>
        <pc:sldMkLst>
          <pc:docMk/>
          <pc:sldMk cId="2413845825" sldId="258"/>
        </pc:sldMkLst>
        <pc:spChg chg="mod">
          <ac:chgData name="Antonia Sewell" userId="866fcaf1-a8c1-4c4e-a2a7-8ac41c1bdbec" providerId="ADAL" clId="{0A3B55C5-A3AE-4323-9B97-939D1DDB2280}" dt="2025-04-03T09:13:22.229" v="684" actId="20577"/>
          <ac:spMkLst>
            <pc:docMk/>
            <pc:sldMk cId="2413845825" sldId="258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44:19.135" v="1527" actId="20577"/>
        <pc:sldMkLst>
          <pc:docMk/>
          <pc:sldMk cId="3776367396" sldId="259"/>
        </pc:sldMkLst>
        <pc:spChg chg="mod">
          <ac:chgData name="Antonia Sewell" userId="866fcaf1-a8c1-4c4e-a2a7-8ac41c1bdbec" providerId="ADAL" clId="{0A3B55C5-A3AE-4323-9B97-939D1DDB2280}" dt="2025-04-03T09:44:19.135" v="1527" actId="20577"/>
          <ac:spMkLst>
            <pc:docMk/>
            <pc:sldMk cId="3776367396" sldId="259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39:53.027" v="1481" actId="20577"/>
        <pc:sldMkLst>
          <pc:docMk/>
          <pc:sldMk cId="402879453" sldId="260"/>
        </pc:sldMkLst>
        <pc:spChg chg="mod">
          <ac:chgData name="Antonia Sewell" userId="866fcaf1-a8c1-4c4e-a2a7-8ac41c1bdbec" providerId="ADAL" clId="{0A3B55C5-A3AE-4323-9B97-939D1DDB2280}" dt="2025-04-03T09:39:53.027" v="1481" actId="20577"/>
          <ac:spMkLst>
            <pc:docMk/>
            <pc:sldMk cId="402879453" sldId="260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41:34.935" v="1516" actId="20577"/>
        <pc:sldMkLst>
          <pc:docMk/>
          <pc:sldMk cId="2258603814" sldId="261"/>
        </pc:sldMkLst>
        <pc:spChg chg="mod">
          <ac:chgData name="Antonia Sewell" userId="866fcaf1-a8c1-4c4e-a2a7-8ac41c1bdbec" providerId="ADAL" clId="{0A3B55C5-A3AE-4323-9B97-939D1DDB2280}" dt="2025-04-03T09:41:34.935" v="1516" actId="20577"/>
          <ac:spMkLst>
            <pc:docMk/>
            <pc:sldMk cId="2258603814" sldId="261"/>
            <ac:spMk id="3" creationId="{A55F28EB-E527-4766-8883-AA83142E4C1C}"/>
          </ac:spMkLst>
        </pc:spChg>
      </pc:sldChg>
      <pc:sldMasterChg chg="addSldLayout">
        <pc:chgData name="Antonia Sewell" userId="866fcaf1-a8c1-4c4e-a2a7-8ac41c1bdbec" providerId="ADAL" clId="{0A3B55C5-A3AE-4323-9B97-939D1DDB2280}" dt="2025-04-03T09:07:53.736" v="0" actId="680"/>
        <pc:sldMasterMkLst>
          <pc:docMk/>
          <pc:sldMasterMk cId="1445526409" sldId="2147483648"/>
        </pc:sldMasterMkLst>
        <pc:sldLayoutChg chg="add">
          <pc:chgData name="Antonia Sewell" userId="866fcaf1-a8c1-4c4e-a2a7-8ac41c1bdbec" providerId="ADAL" clId="{0A3B55C5-A3AE-4323-9B97-939D1DDB2280}" dt="2025-04-03T09:07:53.736" v="0" actId="680"/>
          <pc:sldLayoutMkLst>
            <pc:docMk/>
            <pc:sldMasterMk cId="1445526409" sldId="2147483648"/>
            <pc:sldLayoutMk cId="2783149246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40353-A7B6-492A-A5B9-1C9D31B21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033345-2EA0-4C60-81BB-7057B53CB4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149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52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B14C-5769-404C-B7F3-90FF20DA01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Social Media Game </a:t>
            </a:r>
            <a:br>
              <a:rPr lang="en-GB" dirty="0"/>
            </a:br>
            <a:r>
              <a:rPr lang="en-GB" dirty="0"/>
              <a:t>User Profiles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E3CADA-D3A6-48A8-928A-D3C0C97A94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922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Mo</a:t>
            </a:r>
          </a:p>
          <a:p>
            <a:pPr algn="l"/>
            <a:r>
              <a:rPr lang="en-GB" sz="3200" dirty="0"/>
              <a:t>Followed hashtags: #music, #art</a:t>
            </a:r>
          </a:p>
          <a:p>
            <a:pPr algn="l"/>
            <a:r>
              <a:rPr lang="en-GB" sz="3200" dirty="0"/>
              <a:t>Followed users: @selena_swift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Mo enjoys doing drawing and painting in his free time. He plays the flute in the school band and is a massive fan of Selena Swift!</a:t>
            </a:r>
          </a:p>
        </p:txBody>
      </p:sp>
    </p:spTree>
    <p:extLst>
      <p:ext uri="{BB962C8B-B14F-4D97-AF65-F5344CB8AC3E}">
        <p14:creationId xmlns:p14="http://schemas.microsoft.com/office/powerpoint/2010/main" val="158690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Aliyah</a:t>
            </a:r>
          </a:p>
          <a:p>
            <a:pPr algn="l"/>
            <a:r>
              <a:rPr lang="en-GB" sz="3200" dirty="0"/>
              <a:t>Followed hashtags: #football #fitness</a:t>
            </a:r>
          </a:p>
          <a:p>
            <a:pPr algn="l"/>
            <a:r>
              <a:rPr lang="en-GB" sz="3200" dirty="0"/>
              <a:t>Followed users: @ronny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Aliyah is an avid football fan. Her favourite player is Ronny. As well as being a football fan, she’s recently started running and is considering getting a gym membership soon.</a:t>
            </a:r>
          </a:p>
        </p:txBody>
      </p:sp>
    </p:spTree>
    <p:extLst>
      <p:ext uri="{BB962C8B-B14F-4D97-AF65-F5344CB8AC3E}">
        <p14:creationId xmlns:p14="http://schemas.microsoft.com/office/powerpoint/2010/main" val="2413845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Suki</a:t>
            </a:r>
          </a:p>
          <a:p>
            <a:pPr algn="l"/>
            <a:r>
              <a:rPr lang="en-GB" sz="3200" dirty="0"/>
              <a:t>Followed hashtags: #cats #cake</a:t>
            </a:r>
          </a:p>
          <a:p>
            <a:pPr algn="l"/>
            <a:r>
              <a:rPr lang="en-GB" sz="3200" dirty="0"/>
              <a:t>Followed users: @mr_fluffles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Suki likes all things cute and pretty. This includes cats and beautiful cakes. Their favourite cat on </a:t>
            </a:r>
            <a:r>
              <a:rPr lang="en-GB" sz="3200" dirty="0" err="1"/>
              <a:t>Gramsta</a:t>
            </a:r>
            <a:r>
              <a:rPr lang="en-GB" sz="3200" dirty="0"/>
              <a:t> is Mr </a:t>
            </a:r>
            <a:r>
              <a:rPr lang="en-GB" sz="3200" dirty="0" err="1"/>
              <a:t>Fluffles</a:t>
            </a:r>
            <a:r>
              <a:rPr lang="en-GB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6367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</a:t>
            </a:r>
            <a:r>
              <a:rPr lang="en-GB" sz="3200" dirty="0" err="1"/>
              <a:t>Ruaridh</a:t>
            </a:r>
            <a:endParaRPr lang="en-GB" sz="3200" dirty="0"/>
          </a:p>
          <a:p>
            <a:pPr algn="l"/>
            <a:r>
              <a:rPr lang="en-GB" sz="3200" dirty="0"/>
              <a:t>Followed hashtags: #travel #reading</a:t>
            </a:r>
          </a:p>
          <a:p>
            <a:pPr algn="l"/>
            <a:r>
              <a:rPr lang="en-GB" sz="3200" dirty="0"/>
              <a:t>Followed users: @ben_reads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</a:t>
            </a:r>
            <a:r>
              <a:rPr lang="en-GB" sz="3200" dirty="0" err="1"/>
              <a:t>Ruaridh</a:t>
            </a:r>
            <a:r>
              <a:rPr lang="en-GB" sz="3200" dirty="0"/>
              <a:t> is a keen reader and is always looking for new book recommendations. He’s also interested in travel, as he hopes to visit lots of countries after he graduates. </a:t>
            </a:r>
          </a:p>
        </p:txBody>
      </p:sp>
    </p:spTree>
    <p:extLst>
      <p:ext uri="{BB962C8B-B14F-4D97-AF65-F5344CB8AC3E}">
        <p14:creationId xmlns:p14="http://schemas.microsoft.com/office/powerpoint/2010/main" val="402879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Lian</a:t>
            </a:r>
          </a:p>
          <a:p>
            <a:pPr algn="l"/>
            <a:r>
              <a:rPr lang="en-GB" sz="3200" dirty="0"/>
              <a:t>Followed hashtags: #nature #hiking</a:t>
            </a:r>
          </a:p>
          <a:p>
            <a:pPr algn="l"/>
            <a:r>
              <a:rPr lang="en-GB" sz="3200" dirty="0"/>
              <a:t>Followed users: @travel_with_tom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Lian loves all things natural. She loves walking outdoors and looking at beautiful landscapes and plants. She really enjoys a good hike.</a:t>
            </a:r>
          </a:p>
        </p:txBody>
      </p:sp>
    </p:spTree>
    <p:extLst>
      <p:ext uri="{BB962C8B-B14F-4D97-AF65-F5344CB8AC3E}">
        <p14:creationId xmlns:p14="http://schemas.microsoft.com/office/powerpoint/2010/main" val="2258603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Props1.xml><?xml version="1.0" encoding="utf-8"?>
<ds:datastoreItem xmlns:ds="http://schemas.openxmlformats.org/officeDocument/2006/customXml" ds:itemID="{CB78631B-CCD1-48AD-B791-C2CB3BEA7C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A7C942-3284-4DE8-98FF-BF1CC3C279C1}"/>
</file>

<file path=customXml/itemProps3.xml><?xml version="1.0" encoding="utf-8"?>
<ds:datastoreItem xmlns:ds="http://schemas.openxmlformats.org/officeDocument/2006/customXml" ds:itemID="{C6257017-F1E3-4330-9728-5A83BDAD343C}">
  <ds:schemaRefs>
    <ds:schemaRef ds:uri="http://schemas.microsoft.com/office/2006/metadata/properties"/>
    <ds:schemaRef ds:uri="http://schemas.microsoft.com/office/infopath/2007/PartnerControls"/>
    <ds:schemaRef ds:uri="42d9e66e-34e8-473a-9896-5c885ff3768e"/>
    <ds:schemaRef ds:uri="6d8d29b2-fe86-40e2-902c-cf51958178a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245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Social Media Game  User Profiles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Antonia Sewell</dc:creator>
  <cp:lastModifiedBy>Jasmeen Kanwal</cp:lastModifiedBy>
  <cp:revision>4</cp:revision>
  <dcterms:created xsi:type="dcterms:W3CDTF">2025-04-03T09:07:48Z</dcterms:created>
  <dcterms:modified xsi:type="dcterms:W3CDTF">2025-04-04T11:55:06Z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  <property fmtid="{D5CDD505-2E9C-101B-9397-08002B2CF9AE}" pid="3" name="MediaServiceImageTags">
    <vt:lpwstr/>
  </property>
</Properties>
</file>