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notesMasterIdLst>
    <p:notesMasterId r:id="rId11"/>
  </p:notesMasterIdLst>
  <p:sldIdLst>
    <p:sldId id="2107" r:id="rId6"/>
    <p:sldId id="2084" r:id="rId7"/>
    <p:sldId id="2092" r:id="rId8"/>
    <p:sldId id="2108" r:id="rId9"/>
    <p:sldId id="210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onia Sewell" userId="866fcaf1-a8c1-4c4e-a2a7-8ac41c1bdbec" providerId="ADAL" clId="{F5EAA0BC-5069-487A-BDA6-EC1F69D22353}"/>
    <pc:docChg chg="delSld">
      <pc:chgData name="Antonia Sewell" userId="866fcaf1-a8c1-4c4e-a2a7-8ac41c1bdbec" providerId="ADAL" clId="{F5EAA0BC-5069-487A-BDA6-EC1F69D22353}" dt="2026-07-22T11:41:58.085" v="0" actId="47"/>
      <pc:docMkLst>
        <pc:docMk/>
      </pc:docMkLst>
      <pc:sldChg chg="del">
        <pc:chgData name="Antonia Sewell" userId="866fcaf1-a8c1-4c4e-a2a7-8ac41c1bdbec" providerId="ADAL" clId="{F5EAA0BC-5069-487A-BDA6-EC1F69D22353}" dt="2026-07-22T11:41:58.085" v="0" actId="47"/>
        <pc:sldMkLst>
          <pc:docMk/>
          <pc:sldMk cId="2606553239" sldId="266"/>
        </pc:sldMkLst>
      </pc:sldChg>
      <pc:sldChg chg="del">
        <pc:chgData name="Antonia Sewell" userId="866fcaf1-a8c1-4c4e-a2a7-8ac41c1bdbec" providerId="ADAL" clId="{F5EAA0BC-5069-487A-BDA6-EC1F69D22353}" dt="2026-07-22T11:41:58.085" v="0" actId="47"/>
        <pc:sldMkLst>
          <pc:docMk/>
          <pc:sldMk cId="429858018" sldId="2110"/>
        </pc:sldMkLst>
      </pc:sldChg>
      <pc:sldChg chg="del">
        <pc:chgData name="Antonia Sewell" userId="866fcaf1-a8c1-4c4e-a2a7-8ac41c1bdbec" providerId="ADAL" clId="{F5EAA0BC-5069-487A-BDA6-EC1F69D22353}" dt="2026-07-22T11:41:58.085" v="0" actId="47"/>
        <pc:sldMkLst>
          <pc:docMk/>
          <pc:sldMk cId="1618447591" sldId="2111"/>
        </pc:sldMkLst>
      </pc:sldChg>
    </pc:docChg>
  </pc:docChgLst>
  <pc:docChgLst>
    <pc:chgData name="Antonia Sewell" userId="866fcaf1-a8c1-4c4e-a2a7-8ac41c1bdbec" providerId="ADAL" clId="{54D5C3AA-06C3-476A-8686-AEE19FDF83AB}"/>
    <pc:docChg chg="addSld delSld modSld delMainMaster">
      <pc:chgData name="Antonia Sewell" userId="866fcaf1-a8c1-4c4e-a2a7-8ac41c1bdbec" providerId="ADAL" clId="{54D5C3AA-06C3-476A-8686-AEE19FDF83AB}" dt="2026-08-14T10:35:02.563" v="18"/>
      <pc:docMkLst>
        <pc:docMk/>
      </pc:docMkLst>
      <pc:sldChg chg="add del">
        <pc:chgData name="Antonia Sewell" userId="866fcaf1-a8c1-4c4e-a2a7-8ac41c1bdbec" providerId="ADAL" clId="{54D5C3AA-06C3-476A-8686-AEE19FDF83AB}" dt="2026-08-14T10:35:02.563" v="18"/>
        <pc:sldMkLst>
          <pc:docMk/>
          <pc:sldMk cId="3586291646" sldId="2084"/>
        </pc:sldMkLst>
      </pc:sldChg>
      <pc:sldChg chg="add del">
        <pc:chgData name="Antonia Sewell" userId="866fcaf1-a8c1-4c4e-a2a7-8ac41c1bdbec" providerId="ADAL" clId="{54D5C3AA-06C3-476A-8686-AEE19FDF83AB}" dt="2026-08-14T10:35:02.563" v="18"/>
        <pc:sldMkLst>
          <pc:docMk/>
          <pc:sldMk cId="1971505630" sldId="2092"/>
        </pc:sldMkLst>
      </pc:sldChg>
      <pc:sldChg chg="add del">
        <pc:chgData name="Antonia Sewell" userId="866fcaf1-a8c1-4c4e-a2a7-8ac41c1bdbec" providerId="ADAL" clId="{54D5C3AA-06C3-476A-8686-AEE19FDF83AB}" dt="2026-08-14T10:35:02.563" v="18"/>
        <pc:sldMkLst>
          <pc:docMk/>
          <pc:sldMk cId="4013245628" sldId="2107"/>
        </pc:sldMkLst>
      </pc:sldChg>
      <pc:sldChg chg="add del">
        <pc:chgData name="Antonia Sewell" userId="866fcaf1-a8c1-4c4e-a2a7-8ac41c1bdbec" providerId="ADAL" clId="{54D5C3AA-06C3-476A-8686-AEE19FDF83AB}" dt="2026-08-14T10:35:02.563" v="18"/>
        <pc:sldMkLst>
          <pc:docMk/>
          <pc:sldMk cId="1765180311" sldId="2108"/>
        </pc:sldMkLst>
      </pc:sldChg>
      <pc:sldChg chg="add del">
        <pc:chgData name="Antonia Sewell" userId="866fcaf1-a8c1-4c4e-a2a7-8ac41c1bdbec" providerId="ADAL" clId="{54D5C3AA-06C3-476A-8686-AEE19FDF83AB}" dt="2026-08-14T10:35:02.563" v="18"/>
        <pc:sldMkLst>
          <pc:docMk/>
          <pc:sldMk cId="2089321006" sldId="2109"/>
        </pc:sldMkLst>
      </pc:sldChg>
      <pc:sldChg chg="del">
        <pc:chgData name="Antonia Sewell" userId="866fcaf1-a8c1-4c4e-a2a7-8ac41c1bdbec" providerId="ADAL" clId="{54D5C3AA-06C3-476A-8686-AEE19FDF83AB}" dt="2026-08-14T10:34:52.523" v="16" actId="47"/>
        <pc:sldMkLst>
          <pc:docMk/>
          <pc:sldMk cId="119550299" sldId="2116"/>
        </pc:sldMkLst>
      </pc:sldChg>
      <pc:sldChg chg="add del">
        <pc:chgData name="Antonia Sewell" userId="866fcaf1-a8c1-4c4e-a2a7-8ac41c1bdbec" providerId="ADAL" clId="{54D5C3AA-06C3-476A-8686-AEE19FDF83AB}" dt="2026-08-14T10:34:51.303" v="14" actId="47"/>
        <pc:sldMkLst>
          <pc:docMk/>
          <pc:sldMk cId="1050351525" sldId="2117"/>
        </pc:sldMkLst>
      </pc:sldChg>
      <pc:sldChg chg="add del">
        <pc:chgData name="Antonia Sewell" userId="866fcaf1-a8c1-4c4e-a2a7-8ac41c1bdbec" providerId="ADAL" clId="{54D5C3AA-06C3-476A-8686-AEE19FDF83AB}" dt="2026-08-14T10:34:50.808" v="13" actId="47"/>
        <pc:sldMkLst>
          <pc:docMk/>
          <pc:sldMk cId="1666276108" sldId="2118"/>
        </pc:sldMkLst>
      </pc:sldChg>
      <pc:sldChg chg="add del">
        <pc:chgData name="Antonia Sewell" userId="866fcaf1-a8c1-4c4e-a2a7-8ac41c1bdbec" providerId="ADAL" clId="{54D5C3AA-06C3-476A-8686-AEE19FDF83AB}" dt="2026-08-14T10:34:49.442" v="12" actId="47"/>
        <pc:sldMkLst>
          <pc:docMk/>
          <pc:sldMk cId="824388029" sldId="2119"/>
        </pc:sldMkLst>
      </pc:sldChg>
      <pc:sldChg chg="add del">
        <pc:chgData name="Antonia Sewell" userId="866fcaf1-a8c1-4c4e-a2a7-8ac41c1bdbec" providerId="ADAL" clId="{54D5C3AA-06C3-476A-8686-AEE19FDF83AB}" dt="2026-08-14T10:34:48.289" v="11" actId="47"/>
        <pc:sldMkLst>
          <pc:docMk/>
          <pc:sldMk cId="1288421092" sldId="2120"/>
        </pc:sldMkLst>
      </pc:sldChg>
      <pc:sldChg chg="add del">
        <pc:chgData name="Antonia Sewell" userId="866fcaf1-a8c1-4c4e-a2a7-8ac41c1bdbec" providerId="ADAL" clId="{54D5C3AA-06C3-476A-8686-AEE19FDF83AB}" dt="2026-08-14T10:34:44.807" v="6" actId="47"/>
        <pc:sldMkLst>
          <pc:docMk/>
          <pc:sldMk cId="1277791580" sldId="2121"/>
        </pc:sldMkLst>
      </pc:sldChg>
      <pc:sldChg chg="add del">
        <pc:chgData name="Antonia Sewell" userId="866fcaf1-a8c1-4c4e-a2a7-8ac41c1bdbec" providerId="ADAL" clId="{54D5C3AA-06C3-476A-8686-AEE19FDF83AB}" dt="2026-08-14T10:34:44.148" v="5" actId="47"/>
        <pc:sldMkLst>
          <pc:docMk/>
          <pc:sldMk cId="53369706" sldId="2122"/>
        </pc:sldMkLst>
      </pc:sldChg>
      <pc:sldChg chg="add del">
        <pc:chgData name="Antonia Sewell" userId="866fcaf1-a8c1-4c4e-a2a7-8ac41c1bdbec" providerId="ADAL" clId="{54D5C3AA-06C3-476A-8686-AEE19FDF83AB}" dt="2026-08-14T10:34:43.543" v="4" actId="47"/>
        <pc:sldMkLst>
          <pc:docMk/>
          <pc:sldMk cId="324614186" sldId="2123"/>
        </pc:sldMkLst>
      </pc:sldChg>
      <pc:sldChg chg="add del">
        <pc:chgData name="Antonia Sewell" userId="866fcaf1-a8c1-4c4e-a2a7-8ac41c1bdbec" providerId="ADAL" clId="{54D5C3AA-06C3-476A-8686-AEE19FDF83AB}" dt="2026-08-14T10:34:42.379" v="3" actId="47"/>
        <pc:sldMkLst>
          <pc:docMk/>
          <pc:sldMk cId="2968529283" sldId="2124"/>
        </pc:sldMkLst>
      </pc:sldChg>
      <pc:sldChg chg="add del">
        <pc:chgData name="Antonia Sewell" userId="866fcaf1-a8c1-4c4e-a2a7-8ac41c1bdbec" providerId="ADAL" clId="{54D5C3AA-06C3-476A-8686-AEE19FDF83AB}" dt="2026-08-14T10:34:41.629" v="2" actId="47"/>
        <pc:sldMkLst>
          <pc:docMk/>
          <pc:sldMk cId="2114798707" sldId="2125"/>
        </pc:sldMkLst>
      </pc:sldChg>
      <pc:sldMasterChg chg="del delSldLayout">
        <pc:chgData name="Antonia Sewell" userId="866fcaf1-a8c1-4c4e-a2a7-8ac41c1bdbec" providerId="ADAL" clId="{54D5C3AA-06C3-476A-8686-AEE19FDF83AB}" dt="2026-08-14T10:34:52.523" v="16" actId="47"/>
        <pc:sldMasterMkLst>
          <pc:docMk/>
          <pc:sldMasterMk cId="2646844697" sldId="2147483660"/>
        </pc:sldMasterMkLst>
        <pc:sldLayoutChg chg="del">
          <pc:chgData name="Antonia Sewell" userId="866fcaf1-a8c1-4c4e-a2a7-8ac41c1bdbec" providerId="ADAL" clId="{54D5C3AA-06C3-476A-8686-AEE19FDF83AB}" dt="2026-08-14T10:34:52.523" v="16" actId="47"/>
          <pc:sldLayoutMkLst>
            <pc:docMk/>
            <pc:sldMasterMk cId="2646844697" sldId="2147483660"/>
            <pc:sldLayoutMk cId="3161160343" sldId="2147483661"/>
          </pc:sldLayoutMkLst>
        </pc:sldLayoutChg>
        <pc:sldLayoutChg chg="del">
          <pc:chgData name="Antonia Sewell" userId="866fcaf1-a8c1-4c4e-a2a7-8ac41c1bdbec" providerId="ADAL" clId="{54D5C3AA-06C3-476A-8686-AEE19FDF83AB}" dt="2026-08-14T10:34:52.523" v="16" actId="47"/>
          <pc:sldLayoutMkLst>
            <pc:docMk/>
            <pc:sldMasterMk cId="2646844697" sldId="2147483660"/>
            <pc:sldLayoutMk cId="4042519529" sldId="2147483662"/>
          </pc:sldLayoutMkLst>
        </pc:sldLayoutChg>
        <pc:sldLayoutChg chg="del">
          <pc:chgData name="Antonia Sewell" userId="866fcaf1-a8c1-4c4e-a2a7-8ac41c1bdbec" providerId="ADAL" clId="{54D5C3AA-06C3-476A-8686-AEE19FDF83AB}" dt="2026-08-14T10:34:52.523" v="16" actId="47"/>
          <pc:sldLayoutMkLst>
            <pc:docMk/>
            <pc:sldMasterMk cId="2646844697" sldId="2147483660"/>
            <pc:sldLayoutMk cId="565713635" sldId="2147483663"/>
          </pc:sldLayoutMkLst>
        </pc:sldLayoutChg>
        <pc:sldLayoutChg chg="del">
          <pc:chgData name="Antonia Sewell" userId="866fcaf1-a8c1-4c4e-a2a7-8ac41c1bdbec" providerId="ADAL" clId="{54D5C3AA-06C3-476A-8686-AEE19FDF83AB}" dt="2026-08-14T10:34:52.523" v="16" actId="47"/>
          <pc:sldLayoutMkLst>
            <pc:docMk/>
            <pc:sldMasterMk cId="2646844697" sldId="2147483660"/>
            <pc:sldLayoutMk cId="3041245569" sldId="2147483664"/>
          </pc:sldLayoutMkLst>
        </pc:sldLayoutChg>
        <pc:sldLayoutChg chg="del">
          <pc:chgData name="Antonia Sewell" userId="866fcaf1-a8c1-4c4e-a2a7-8ac41c1bdbec" providerId="ADAL" clId="{54D5C3AA-06C3-476A-8686-AEE19FDF83AB}" dt="2026-08-14T10:34:52.523" v="16" actId="47"/>
          <pc:sldLayoutMkLst>
            <pc:docMk/>
            <pc:sldMasterMk cId="2646844697" sldId="2147483660"/>
            <pc:sldLayoutMk cId="473281517" sldId="2147483665"/>
          </pc:sldLayoutMkLst>
        </pc:sldLayoutChg>
        <pc:sldLayoutChg chg="del">
          <pc:chgData name="Antonia Sewell" userId="866fcaf1-a8c1-4c4e-a2a7-8ac41c1bdbec" providerId="ADAL" clId="{54D5C3AA-06C3-476A-8686-AEE19FDF83AB}" dt="2026-08-14T10:34:52.523" v="16" actId="47"/>
          <pc:sldLayoutMkLst>
            <pc:docMk/>
            <pc:sldMasterMk cId="2646844697" sldId="2147483660"/>
            <pc:sldLayoutMk cId="2221115604" sldId="2147483666"/>
          </pc:sldLayoutMkLst>
        </pc:sldLayoutChg>
        <pc:sldLayoutChg chg="del">
          <pc:chgData name="Antonia Sewell" userId="866fcaf1-a8c1-4c4e-a2a7-8ac41c1bdbec" providerId="ADAL" clId="{54D5C3AA-06C3-476A-8686-AEE19FDF83AB}" dt="2026-08-14T10:34:52.523" v="16" actId="47"/>
          <pc:sldLayoutMkLst>
            <pc:docMk/>
            <pc:sldMasterMk cId="2646844697" sldId="2147483660"/>
            <pc:sldLayoutMk cId="3534121917" sldId="2147483667"/>
          </pc:sldLayoutMkLst>
        </pc:sldLayoutChg>
        <pc:sldLayoutChg chg="del">
          <pc:chgData name="Antonia Sewell" userId="866fcaf1-a8c1-4c4e-a2a7-8ac41c1bdbec" providerId="ADAL" clId="{54D5C3AA-06C3-476A-8686-AEE19FDF83AB}" dt="2026-08-14T10:34:52.523" v="16" actId="47"/>
          <pc:sldLayoutMkLst>
            <pc:docMk/>
            <pc:sldMasterMk cId="2646844697" sldId="2147483660"/>
            <pc:sldLayoutMk cId="3118306208" sldId="2147483668"/>
          </pc:sldLayoutMkLst>
        </pc:sldLayoutChg>
        <pc:sldLayoutChg chg="del">
          <pc:chgData name="Antonia Sewell" userId="866fcaf1-a8c1-4c4e-a2a7-8ac41c1bdbec" providerId="ADAL" clId="{54D5C3AA-06C3-476A-8686-AEE19FDF83AB}" dt="2026-08-14T10:34:52.523" v="16" actId="47"/>
          <pc:sldLayoutMkLst>
            <pc:docMk/>
            <pc:sldMasterMk cId="2646844697" sldId="2147483660"/>
            <pc:sldLayoutMk cId="654814577" sldId="2147483669"/>
          </pc:sldLayoutMkLst>
        </pc:sldLayoutChg>
        <pc:sldLayoutChg chg="del">
          <pc:chgData name="Antonia Sewell" userId="866fcaf1-a8c1-4c4e-a2a7-8ac41c1bdbec" providerId="ADAL" clId="{54D5C3AA-06C3-476A-8686-AEE19FDF83AB}" dt="2026-08-14T10:34:52.523" v="16" actId="47"/>
          <pc:sldLayoutMkLst>
            <pc:docMk/>
            <pc:sldMasterMk cId="2646844697" sldId="2147483660"/>
            <pc:sldLayoutMk cId="3691703732" sldId="2147483670"/>
          </pc:sldLayoutMkLst>
        </pc:sldLayoutChg>
        <pc:sldLayoutChg chg="del">
          <pc:chgData name="Antonia Sewell" userId="866fcaf1-a8c1-4c4e-a2a7-8ac41c1bdbec" providerId="ADAL" clId="{54D5C3AA-06C3-476A-8686-AEE19FDF83AB}" dt="2026-08-14T10:34:52.523" v="16" actId="47"/>
          <pc:sldLayoutMkLst>
            <pc:docMk/>
            <pc:sldMasterMk cId="2646844697" sldId="2147483660"/>
            <pc:sldLayoutMk cId="1667789023" sldId="2147483671"/>
          </pc:sldLayoutMkLst>
        </pc:sldLayoutChg>
        <pc:sldLayoutChg chg="del">
          <pc:chgData name="Antonia Sewell" userId="866fcaf1-a8c1-4c4e-a2a7-8ac41c1bdbec" providerId="ADAL" clId="{54D5C3AA-06C3-476A-8686-AEE19FDF83AB}" dt="2026-08-14T10:34:52.523" v="16" actId="47"/>
          <pc:sldLayoutMkLst>
            <pc:docMk/>
            <pc:sldMasterMk cId="2646844697" sldId="2147483660"/>
            <pc:sldLayoutMk cId="531564198" sldId="2147483672"/>
          </pc:sldLayoutMkLst>
        </pc:sldLayoutChg>
        <pc:sldLayoutChg chg="del">
          <pc:chgData name="Antonia Sewell" userId="866fcaf1-a8c1-4c4e-a2a7-8ac41c1bdbec" providerId="ADAL" clId="{54D5C3AA-06C3-476A-8686-AEE19FDF83AB}" dt="2026-08-14T10:34:52.523" v="16" actId="47"/>
          <pc:sldLayoutMkLst>
            <pc:docMk/>
            <pc:sldMasterMk cId="2646844697" sldId="2147483660"/>
            <pc:sldLayoutMk cId="2602781646" sldId="2147483673"/>
          </pc:sldLayoutMkLst>
        </pc:sldLayoutChg>
        <pc:sldLayoutChg chg="del">
          <pc:chgData name="Antonia Sewell" userId="866fcaf1-a8c1-4c4e-a2a7-8ac41c1bdbec" providerId="ADAL" clId="{54D5C3AA-06C3-476A-8686-AEE19FDF83AB}" dt="2026-08-14T10:34:52.523" v="16" actId="47"/>
          <pc:sldLayoutMkLst>
            <pc:docMk/>
            <pc:sldMasterMk cId="2646844697" sldId="2147483660"/>
            <pc:sldLayoutMk cId="2603234358" sldId="2147483674"/>
          </pc:sldLayoutMkLst>
        </pc:sldLayoutChg>
        <pc:sldLayoutChg chg="del">
          <pc:chgData name="Antonia Sewell" userId="866fcaf1-a8c1-4c4e-a2a7-8ac41c1bdbec" providerId="ADAL" clId="{54D5C3AA-06C3-476A-8686-AEE19FDF83AB}" dt="2026-08-14T10:34:52.523" v="16" actId="47"/>
          <pc:sldLayoutMkLst>
            <pc:docMk/>
            <pc:sldMasterMk cId="2646844697" sldId="2147483660"/>
            <pc:sldLayoutMk cId="846749912" sldId="2147483675"/>
          </pc:sldLayoutMkLst>
        </pc:sldLayoutChg>
        <pc:sldLayoutChg chg="del">
          <pc:chgData name="Antonia Sewell" userId="866fcaf1-a8c1-4c4e-a2a7-8ac41c1bdbec" providerId="ADAL" clId="{54D5C3AA-06C3-476A-8686-AEE19FDF83AB}" dt="2026-08-14T10:34:52.523" v="16" actId="47"/>
          <pc:sldLayoutMkLst>
            <pc:docMk/>
            <pc:sldMasterMk cId="2646844697" sldId="2147483660"/>
            <pc:sldLayoutMk cId="2699731567" sldId="2147483676"/>
          </pc:sldLayoutMkLst>
        </pc:sldLayoutChg>
        <pc:sldLayoutChg chg="del">
          <pc:chgData name="Antonia Sewell" userId="866fcaf1-a8c1-4c4e-a2a7-8ac41c1bdbec" providerId="ADAL" clId="{54D5C3AA-06C3-476A-8686-AEE19FDF83AB}" dt="2026-08-14T10:34:52.523" v="16" actId="47"/>
          <pc:sldLayoutMkLst>
            <pc:docMk/>
            <pc:sldMasterMk cId="2646844697" sldId="2147483660"/>
            <pc:sldLayoutMk cId="640321143" sldId="2147483677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B5F21-99B4-439C-AC44-0D14801B479A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DE4E2E-86AD-410F-921D-4BB46B3CF3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1157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There is an online calculator tool that may help your class with their calculations: https://dataed.in/social-media-calculator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B54938-6999-4BAA-A941-FA352E81851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2445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A56C5-5C70-0A84-0813-19CA53C8C7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9034E6-5042-7A3F-6350-1E0B96F772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AC6302-6295-9287-4597-7A49634F1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8401-182B-4B27-90DD-BFF28945093D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168E8F-C210-3EE9-68CC-ED12747C4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244AC7-A800-6936-B8C6-DA453E716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1198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14082-5E05-42D3-4FE7-FF7FF8117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5336B6-D2B9-4D31-F3EB-286AEC3B37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35A275-36A2-C39B-22BB-B6A09BA4F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8401-182B-4B27-90DD-BFF28945093D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71C57-0F4A-72D6-4815-F98160D4C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9BEB38-9C5F-68C1-D861-8D220E6E2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5864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623ED9-4186-A52C-E52E-E86E257952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5646CB-10B3-58F4-2790-00EB7D1187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15A8DF-98BE-E235-7B34-7D09C10CC0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8401-182B-4B27-90DD-BFF28945093D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3E21A-F8AF-9DCE-7297-98796AA3C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0B5A12-BDD1-3607-7FE6-7EDB755F3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72747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180EAE-0F9C-4FFA-9E15-DF420D6D709D}"/>
              </a:ext>
            </a:extLst>
          </p:cNvPr>
          <p:cNvSpPr/>
          <p:nvPr userDrawn="1"/>
        </p:nvSpPr>
        <p:spPr>
          <a:xfrm>
            <a:off x="367863" y="534571"/>
            <a:ext cx="11456276" cy="5815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1508B3DA-F37D-4EFF-8D5E-7BD4C1BC29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8262" y="1026885"/>
            <a:ext cx="4612210" cy="4804228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E172DF-05D9-440A-A078-84F4AA63A3A6}"/>
              </a:ext>
            </a:extLst>
          </p:cNvPr>
          <p:cNvSpPr/>
          <p:nvPr userDrawn="1"/>
        </p:nvSpPr>
        <p:spPr>
          <a:xfrm>
            <a:off x="1008993" y="1466850"/>
            <a:ext cx="4430197" cy="31512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22430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180EAE-0F9C-4FFA-9E15-DF420D6D709D}"/>
              </a:ext>
            </a:extLst>
          </p:cNvPr>
          <p:cNvSpPr/>
          <p:nvPr userDrawn="1"/>
        </p:nvSpPr>
        <p:spPr>
          <a:xfrm>
            <a:off x="367863" y="534571"/>
            <a:ext cx="11456276" cy="5815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EC4C0C-235E-4BF3-9FF3-3BED8E2EBB83}"/>
              </a:ext>
            </a:extLst>
          </p:cNvPr>
          <p:cNvSpPr/>
          <p:nvPr userDrawn="1"/>
        </p:nvSpPr>
        <p:spPr>
          <a:xfrm>
            <a:off x="10900472" y="1026885"/>
            <a:ext cx="645764" cy="48042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1508B3DA-F37D-4EFF-8D5E-7BD4C1BC29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8262" y="1026885"/>
            <a:ext cx="4612210" cy="4804228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E172DF-05D9-440A-A078-84F4AA63A3A6}"/>
              </a:ext>
            </a:extLst>
          </p:cNvPr>
          <p:cNvSpPr/>
          <p:nvPr userDrawn="1"/>
        </p:nvSpPr>
        <p:spPr>
          <a:xfrm>
            <a:off x="1008993" y="1466850"/>
            <a:ext cx="4430197" cy="31512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405687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180EAE-0F9C-4FFA-9E15-DF420D6D709D}"/>
              </a:ext>
            </a:extLst>
          </p:cNvPr>
          <p:cNvSpPr/>
          <p:nvPr userDrawn="1"/>
        </p:nvSpPr>
        <p:spPr>
          <a:xfrm>
            <a:off x="367863" y="534571"/>
            <a:ext cx="11456276" cy="5815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EC4C0C-235E-4BF3-9FF3-3BED8E2EBB83}"/>
              </a:ext>
            </a:extLst>
          </p:cNvPr>
          <p:cNvSpPr/>
          <p:nvPr userDrawn="1"/>
        </p:nvSpPr>
        <p:spPr>
          <a:xfrm>
            <a:off x="10900472" y="1026884"/>
            <a:ext cx="645764" cy="480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E172DF-05D9-440A-A078-84F4AA63A3A6}"/>
              </a:ext>
            </a:extLst>
          </p:cNvPr>
          <p:cNvSpPr/>
          <p:nvPr userDrawn="1"/>
        </p:nvSpPr>
        <p:spPr>
          <a:xfrm>
            <a:off x="1008993" y="1466850"/>
            <a:ext cx="4430197" cy="31512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540607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10919F-EAD9-4195-9D9A-9022B4DAC9DF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63801" y="1279358"/>
            <a:ext cx="4299284" cy="4299284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55C8A-79CE-5DA2-DC13-A8298FADE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52255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82867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10919F-EAD9-4195-9D9A-9022B4DAC9DF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63801" y="1279358"/>
            <a:ext cx="4299284" cy="4299284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88253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CB1C93A-74D6-4D74-9013-4CC54B3F94D6}"/>
              </a:ext>
            </a:extLst>
          </p:cNvPr>
          <p:cNvSpPr/>
          <p:nvPr userDrawn="1"/>
        </p:nvSpPr>
        <p:spPr>
          <a:xfrm>
            <a:off x="2422357" y="565869"/>
            <a:ext cx="9041509" cy="57204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756400" cy="5939590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0845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CB1C93A-74D6-4D74-9013-4CC54B3F94D6}"/>
              </a:ext>
            </a:extLst>
          </p:cNvPr>
          <p:cNvSpPr/>
          <p:nvPr userDrawn="1"/>
        </p:nvSpPr>
        <p:spPr>
          <a:xfrm>
            <a:off x="2422357" y="565869"/>
            <a:ext cx="9041509" cy="57204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29710"/>
            <a:ext cx="6756400" cy="4141077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6643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CB1C93A-74D6-4D74-9013-4CC54B3F94D6}"/>
              </a:ext>
            </a:extLst>
          </p:cNvPr>
          <p:cNvSpPr/>
          <p:nvPr userDrawn="1"/>
        </p:nvSpPr>
        <p:spPr>
          <a:xfrm>
            <a:off x="2408397" y="568791"/>
            <a:ext cx="9041509" cy="5720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pic>
        <p:nvPicPr>
          <p:cNvPr id="8" name="Picture 7" descr="A purple and blue gradient&#10;&#10;AI-generated content may be incorrect.">
            <a:extLst>
              <a:ext uri="{FF2B5EF4-FFF2-40B4-BE49-F238E27FC236}">
                <a16:creationId xmlns:a16="http://schemas.microsoft.com/office/drawing/2014/main" id="{53E348DE-B70F-5B12-B588-E03B52D987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862" y="1402584"/>
            <a:ext cx="6388538" cy="3974005"/>
          </a:xfrm>
          <a:prstGeom prst="rect">
            <a:avLst/>
          </a:prstGeom>
        </p:spPr>
      </p:pic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3D8D106-7996-000B-D46B-4B44A4DBB513}"/>
              </a:ext>
            </a:extLst>
          </p:cNvPr>
          <p:cNvSpPr>
            <a:spLocks noGrp="1"/>
          </p:cNvSpPr>
          <p:nvPr>
            <p:ph type="media" sz="quarter" idx="11"/>
          </p:nvPr>
        </p:nvSpPr>
        <p:spPr>
          <a:xfrm>
            <a:off x="367862" y="1414188"/>
            <a:ext cx="6388538" cy="396240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93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C6489F-19BC-5A0B-76F0-2BC63E72C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7895E2-A36C-6670-27DD-2490C680EE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31F1A-E60B-2E7B-9916-5970A283E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8401-182B-4B27-90DD-BFF28945093D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FC7F4E-9B80-2673-2CC3-DFB2E0305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6B87CF-F3B4-FA47-6B96-E7738337B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04678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4ED0391-0163-4F70-825F-98434AC3A5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6858000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282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0E92BFD-AA5E-42C5-BE56-347BA2759E80}"/>
              </a:ext>
            </a:extLst>
          </p:cNvPr>
          <p:cNvSpPr/>
          <p:nvPr userDrawn="1"/>
        </p:nvSpPr>
        <p:spPr>
          <a:xfrm>
            <a:off x="5484603" y="802105"/>
            <a:ext cx="5740876" cy="21025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79763" y="1512917"/>
            <a:ext cx="5912237" cy="5345083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4932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0998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E632E2E0-7E23-4339-8B07-0E1AC0A1ED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67083" y="476815"/>
            <a:ext cx="3921987" cy="3728450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82595" y="476815"/>
            <a:ext cx="3920549" cy="2848752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9B9367A-8318-4EB9-B521-E9DA9F8F1092}"/>
              </a:ext>
            </a:extLst>
          </p:cNvPr>
          <p:cNvSpPr/>
          <p:nvPr userDrawn="1"/>
        </p:nvSpPr>
        <p:spPr>
          <a:xfrm flipH="1">
            <a:off x="5782595" y="3817616"/>
            <a:ext cx="3920549" cy="38764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518526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5CAA783-29DA-8B6B-F96D-08332FD93D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6096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0FF7072-AAA5-4268-BE7A-9400814AD9E8}"/>
              </a:ext>
            </a:extLst>
          </p:cNvPr>
          <p:cNvSpPr/>
          <p:nvPr userDrawn="1"/>
        </p:nvSpPr>
        <p:spPr>
          <a:xfrm>
            <a:off x="7529902" y="1730978"/>
            <a:ext cx="2712034" cy="1498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230918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38AE19-0C63-878C-09CD-F4977C29FD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23973" y="0"/>
            <a:ext cx="3268027" cy="6858000"/>
          </a:xfrm>
          <a:prstGeom prst="rect">
            <a:avLst/>
          </a:prstGeom>
        </p:spPr>
      </p:pic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2499220F-3428-4263-91ED-9CD7E6B49EF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69482" y="508000"/>
            <a:ext cx="3357318" cy="5812479"/>
          </a:xfrm>
          <a:solidFill>
            <a:schemeClr val="accent6"/>
          </a:solid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3414317C-3659-4ED6-BDB6-2A9B8FA88C0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322519" y="508000"/>
            <a:ext cx="3357318" cy="5812479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9998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_Plain_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colorful dots and lines&#10;&#10;Description automatically generated">
            <a:extLst>
              <a:ext uri="{FF2B5EF4-FFF2-40B4-BE49-F238E27FC236}">
                <a16:creationId xmlns:a16="http://schemas.microsoft.com/office/drawing/2014/main" id="{18147681-81D8-EC3D-66D6-A9421C80211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27" t="12913" r="9727" b="6532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Text Placeholder 33">
            <a:extLst>
              <a:ext uri="{FF2B5EF4-FFF2-40B4-BE49-F238E27FC236}">
                <a16:creationId xmlns:a16="http://schemas.microsoft.com/office/drawing/2014/main" id="{5AB4ACE6-A5C9-4146-BBA7-61E18C74E1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425497"/>
            <a:ext cx="12192000" cy="802923"/>
          </a:xfrm>
          <a:prstGeom prst="rect">
            <a:avLst/>
          </a:prstGeom>
        </p:spPr>
        <p:txBody>
          <a:bodyPr/>
          <a:lstStyle>
            <a:lvl1pPr algn="ctr">
              <a:lnSpc>
                <a:spcPts val="6064"/>
              </a:lnSpc>
              <a:defRPr sz="5458" b="1">
                <a:solidFill>
                  <a:srgbClr val="253C46"/>
                </a:solidFill>
              </a:defRPr>
            </a:lvl1pPr>
            <a:lvl2pPr>
              <a:defRPr>
                <a:solidFill>
                  <a:srgbClr val="253C46"/>
                </a:solidFill>
              </a:defRPr>
            </a:lvl2pPr>
            <a:lvl3pPr>
              <a:defRPr>
                <a:solidFill>
                  <a:srgbClr val="253C46"/>
                </a:solidFill>
              </a:defRPr>
            </a:lvl3pPr>
            <a:lvl4pPr>
              <a:defRPr>
                <a:solidFill>
                  <a:srgbClr val="253C46"/>
                </a:solidFill>
              </a:defRPr>
            </a:lvl4pPr>
            <a:lvl5pPr>
              <a:defRPr>
                <a:solidFill>
                  <a:srgbClr val="253C46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2810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 Plain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colorful dots and lines&#10;&#10;Description automatically generated">
            <a:extLst>
              <a:ext uri="{FF2B5EF4-FFF2-40B4-BE49-F238E27FC236}">
                <a16:creationId xmlns:a16="http://schemas.microsoft.com/office/drawing/2014/main" id="{35C695C3-74CF-F90F-3240-0C5DD4C163F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-1662459" y="1410090"/>
            <a:ext cx="7119995" cy="3795078"/>
          </a:xfrm>
          <a:prstGeom prst="rect">
            <a:avLst/>
          </a:prstGeom>
        </p:spPr>
      </p:pic>
      <p:sp>
        <p:nvSpPr>
          <p:cNvPr id="35" name="Text Placeholder 33">
            <a:extLst>
              <a:ext uri="{FF2B5EF4-FFF2-40B4-BE49-F238E27FC236}">
                <a16:creationId xmlns:a16="http://schemas.microsoft.com/office/drawing/2014/main" id="{60A42974-9C7A-5E49-2442-0FAA8B4851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241" y="425497"/>
            <a:ext cx="6223080" cy="802923"/>
          </a:xfrm>
          <a:prstGeom prst="rect">
            <a:avLst/>
          </a:prstGeom>
        </p:spPr>
        <p:txBody>
          <a:bodyPr/>
          <a:lstStyle>
            <a:lvl1pPr>
              <a:lnSpc>
                <a:spcPts val="6064"/>
              </a:lnSpc>
              <a:defRPr sz="6488" b="1">
                <a:solidFill>
                  <a:srgbClr val="253C46"/>
                </a:solidFill>
              </a:defRPr>
            </a:lvl1pPr>
            <a:lvl2pPr>
              <a:defRPr>
                <a:solidFill>
                  <a:srgbClr val="253C46"/>
                </a:solidFill>
              </a:defRPr>
            </a:lvl2pPr>
            <a:lvl3pPr>
              <a:defRPr>
                <a:solidFill>
                  <a:srgbClr val="253C46"/>
                </a:solidFill>
              </a:defRPr>
            </a:lvl3pPr>
            <a:lvl4pPr>
              <a:defRPr>
                <a:solidFill>
                  <a:srgbClr val="253C46"/>
                </a:solidFill>
              </a:defRPr>
            </a:lvl4pPr>
            <a:lvl5pPr>
              <a:defRPr>
                <a:solidFill>
                  <a:srgbClr val="253C46"/>
                </a:solidFill>
              </a:defRPr>
            </a:lvl5pPr>
          </a:lstStyle>
          <a:p>
            <a:pPr lvl="0"/>
            <a:r>
              <a:rPr lang="en-GB" dirty="0"/>
              <a:t>Title Here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D722BD3-173F-A476-B900-2A642404B74C}"/>
              </a:ext>
            </a:extLst>
          </p:cNvPr>
          <p:cNvCxnSpPr>
            <a:cxnSpLocks/>
          </p:cNvCxnSpPr>
          <p:nvPr userDrawn="1"/>
        </p:nvCxnSpPr>
        <p:spPr>
          <a:xfrm>
            <a:off x="381540" y="1321032"/>
            <a:ext cx="5390983" cy="0"/>
          </a:xfrm>
          <a:prstGeom prst="line">
            <a:avLst/>
          </a:prstGeom>
          <a:ln w="47625">
            <a:solidFill>
              <a:srgbClr val="253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black background with colorful dots and lines&#10;&#10;Description automatically generated">
            <a:extLst>
              <a:ext uri="{FF2B5EF4-FFF2-40B4-BE49-F238E27FC236}">
                <a16:creationId xmlns:a16="http://schemas.microsoft.com/office/drawing/2014/main" id="{C754DD26-4331-B94A-9778-1EB696E77F0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6989211" y="0"/>
            <a:ext cx="5217991" cy="291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0960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CCF68-3269-4A7D-AB7F-ECF3214EFF79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4E136-A53D-445D-8564-709083906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3970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29E46-76CA-3B12-001E-F404774C4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A2C163-DEA7-223F-36BE-D9AA888157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303103-4AA7-4192-ABE8-AB8F75EFA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8401-182B-4B27-90DD-BFF28945093D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18E6B-DC4A-83BD-778D-4152D7B27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FCA35C-3E83-4F2B-7CC1-8248C91E4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0557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412F5-0578-93D9-CB39-8990B3BAB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417361-DCD2-6C57-8F6D-C3108736D7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8D76B0-B8B5-6264-239F-7DE9644E98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7702BD-5268-A518-4D92-535AD923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8401-182B-4B27-90DD-BFF28945093D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481B67-A6B2-4146-2E29-0358FC388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D142D4-8FB0-5C36-C054-01258BF9E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522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7D4AD-7E31-A6A0-9BFC-56DD221C3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A150FC-1C74-F35F-5D87-780BD9D354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FCABC9-F628-8CE3-A0D2-978DC94C84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F428B1-9528-C1B5-6909-169F31748E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B164BA-74A9-9195-CB4E-728BB0EEB0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E3704F-DAEE-5725-1544-8F51264A2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8401-182B-4B27-90DD-BFF28945093D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77FF627-4C41-0D6A-41EF-1B0E90BB3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7013EB-1D67-CB77-3D5F-0A966DEB6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902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9B9EB-A99B-94DB-B24E-A7DDC839A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88DFF1-2866-3F2B-8F9A-EC55C041E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8401-182B-4B27-90DD-BFF28945093D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81CD45-C602-05C2-35C2-520E95DAC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ADDC3-61C1-E80B-FBE6-DD2B085EF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622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261837-050A-CA13-7676-81571E244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8401-182B-4B27-90DD-BFF28945093D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DEFE29-6E2B-0699-2297-4990DA288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FA704A-3C22-DDD1-8332-100D2826B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9687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65B13-6209-D629-7AC4-61BBF69AE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049530-8B53-F76E-9CE7-3FC63ECB30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672E7A-51CE-4C85-5CAE-D2EE2BB83F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823C9B-A88D-7A34-2D22-DD1D3E563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8401-182B-4B27-90DD-BFF28945093D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8274D5-8F25-184C-F906-411860E13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EC62B4-752F-EBEE-E12C-3AB67D81A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4889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4BA12-BB74-E5C4-02C5-26FF37A92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3ED42D-A356-1A5E-9072-8F0C7D0A5A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586782-AEAC-2C04-1F90-88477B6986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42A183-193F-33C4-850E-31F71782F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8401-182B-4B27-90DD-BFF28945093D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CEBF6B-92DC-2843-5FA1-600A3ADB1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2A53FD-B4F6-EE42-AEF1-A97185BCD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5511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E72E47-0F7C-A76A-0B9F-4FB52E10C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108DE4-89D1-AB91-8723-9003B01D9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E1DDA-1DFE-8582-7FFF-80CF7D7B12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B18401-182B-4B27-90DD-BFF28945093D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DF5923-CDFB-8B8B-E1E2-FD1BE15B2A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5C07C0-E970-0973-AC58-3289673EC5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343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6E29F7-9E13-4CD4-9AAC-E31609B6A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304840-EC8D-48DD-92D4-34A6F45581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A7A52A-D970-4268-B967-756EF1009E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fld id="{3C99C195-CA05-4A2B-9203-212AA3A64FB4}" type="datetimeFigureOut">
              <a:rPr lang="en-US" smtClean="0"/>
              <a:pPr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12754-0101-4D47-850E-35E580F920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DF6F73-66CD-4142-8040-F2E311B96F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fld id="{DF7FB4A4-DEA5-4FE6-BB3B-1DFE086ABE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204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9"/>
        </a:buBlip>
        <a:defRPr sz="28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24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20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18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18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D5BF84-1C1C-495D-ACEA-21BD60D04DED}"/>
              </a:ext>
            </a:extLst>
          </p:cNvPr>
          <p:cNvSpPr txBox="1"/>
          <p:nvPr/>
        </p:nvSpPr>
        <p:spPr>
          <a:xfrm>
            <a:off x="6411499" y="2105561"/>
            <a:ext cx="57805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Montserrat" pitchFamily="2" charset="77"/>
                <a:ea typeface="Roboto Medium" panose="02000000000000000000" pitchFamily="2" charset="0"/>
                <a:cs typeface="Poppins Medium" panose="00000600000000000000" pitchFamily="2" charset="0"/>
              </a:rPr>
              <a:t>Optimise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Montserrat" pitchFamily="2" charset="77"/>
                <a:ea typeface="Roboto Medium" panose="02000000000000000000" pitchFamily="2" charset="0"/>
                <a:cs typeface="Poppins Medium" panose="00000600000000000000" pitchFamily="2" charset="0"/>
              </a:rPr>
              <a:t> social media feeds</a:t>
            </a:r>
          </a:p>
        </p:txBody>
      </p:sp>
      <p:pic>
        <p:nvPicPr>
          <p:cNvPr id="9" name="Picture 8" descr="A white stairs leading up to a black background&#10;&#10;AI-generated content may be incorrect.">
            <a:extLst>
              <a:ext uri="{FF2B5EF4-FFF2-40B4-BE49-F238E27FC236}">
                <a16:creationId xmlns:a16="http://schemas.microsoft.com/office/drawing/2014/main" id="{E051D85D-FD38-4A76-BF80-8BF59C4F141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204" y="3256549"/>
            <a:ext cx="4670312" cy="303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45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327025"/>
            <a:ext cx="12192000" cy="803275"/>
          </a:xfrm>
        </p:spPr>
        <p:txBody>
          <a:bodyPr>
            <a:normAutofit/>
          </a:bodyPr>
          <a:lstStyle/>
          <a:p>
            <a:r>
              <a:rPr lang="en-GB" dirty="0"/>
              <a:t>Optimise your feed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E7BB889-7A77-41ED-A8BA-3F19F097F3A8}"/>
              </a:ext>
            </a:extLst>
          </p:cNvPr>
          <p:cNvSpPr txBox="1">
            <a:spLocks/>
          </p:cNvSpPr>
          <p:nvPr/>
        </p:nvSpPr>
        <p:spPr>
          <a:xfrm>
            <a:off x="578540" y="1447801"/>
            <a:ext cx="5974659" cy="386715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75" b="0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this activity, you will create a simple version of a social media feed algorithm.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75" b="0" i="0" u="none" strike="noStrike" kern="1200" cap="none" spc="0" normalizeH="0" baseline="0" noProof="0" dirty="0">
              <a:ln>
                <a:noFill/>
              </a:ln>
              <a:solidFill>
                <a:srgbClr val="253B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75" b="0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Can you create the optimal feed to keep your target users hooked?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75" b="0" i="0" u="none" strike="noStrike" kern="1200" cap="none" spc="0" normalizeH="0" baseline="0" noProof="0" dirty="0">
              <a:ln>
                <a:noFill/>
              </a:ln>
              <a:solidFill>
                <a:srgbClr val="253B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62A0C3D-0CD1-4D7E-A0A6-71A2B0BC49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8766">
            <a:off x="7309027" y="1819031"/>
            <a:ext cx="2059090" cy="366060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C5A5DFD-4138-4831-8F38-3B5A75D6E2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0291" y="1825573"/>
            <a:ext cx="2067436" cy="367544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BAD4DA-2336-4FCD-B156-C5919C14C3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4039">
            <a:off x="9215512" y="2045781"/>
            <a:ext cx="2067436" cy="367544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86291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7F250C7-A06A-40BB-9EAF-383B2B16767C}"/>
              </a:ext>
            </a:extLst>
          </p:cNvPr>
          <p:cNvSpPr/>
          <p:nvPr/>
        </p:nvSpPr>
        <p:spPr>
          <a:xfrm>
            <a:off x="367014" y="425450"/>
            <a:ext cx="8065268" cy="53467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09600" y="536928"/>
            <a:ext cx="12192000" cy="574322"/>
          </a:xfrm>
        </p:spPr>
        <p:txBody>
          <a:bodyPr>
            <a:normAutofit/>
          </a:bodyPr>
          <a:lstStyle/>
          <a:p>
            <a:r>
              <a:rPr lang="en-GB" dirty="0"/>
              <a:t>Optimise your feed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947494F-1445-49CC-8BDA-A5D634346182}"/>
              </a:ext>
            </a:extLst>
          </p:cNvPr>
          <p:cNvSpPr txBox="1">
            <a:spLocks/>
          </p:cNvSpPr>
          <p:nvPr/>
        </p:nvSpPr>
        <p:spPr>
          <a:xfrm>
            <a:off x="548266" y="1175818"/>
            <a:ext cx="7581799" cy="4596332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346558" marR="0" lvl="0" indent="-34655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668" b="1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Step 1: </a:t>
            </a:r>
            <a:r>
              <a:rPr kumimoji="0" lang="en-GB" sz="2668" b="0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Get into groups. Each group will be given some user profiles. Can you optimise the social media feed of your users to keep them hooked and scrolling? </a:t>
            </a:r>
          </a:p>
          <a:p>
            <a:pPr marL="346558" marR="0" lvl="0" indent="-34655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668" b="0" i="0" u="none" strike="noStrike" kern="1200" cap="none" spc="0" normalizeH="0" baseline="0" noProof="0" dirty="0">
              <a:ln>
                <a:noFill/>
              </a:ln>
              <a:solidFill>
                <a:srgbClr val="253B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6558" marR="0" lvl="0" indent="-34655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668" b="1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Step 2: </a:t>
            </a:r>
            <a:r>
              <a:rPr kumimoji="0" lang="en-GB" sz="2668" b="0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Looking at your user profiles and all the posts, </a:t>
            </a:r>
            <a:r>
              <a:rPr kumimoji="0" lang="en-GB" sz="2668" b="1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identify 5 posts you think each user will like</a:t>
            </a:r>
            <a:r>
              <a:rPr kumimoji="0" lang="en-GB" sz="2668" b="0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Why did you choose these?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68" b="0" i="0" u="none" strike="noStrike" kern="1200" cap="none" spc="0" normalizeH="0" baseline="0" noProof="0" dirty="0">
              <a:ln>
                <a:noFill/>
              </a:ln>
              <a:solidFill>
                <a:srgbClr val="253B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E44A884-DAFD-4F99-B6AA-0AED5E337A75}"/>
              </a:ext>
            </a:extLst>
          </p:cNvPr>
          <p:cNvGrpSpPr/>
          <p:nvPr/>
        </p:nvGrpSpPr>
        <p:grpSpPr>
          <a:xfrm rot="19737923">
            <a:off x="8320416" y="3102855"/>
            <a:ext cx="4167053" cy="4053781"/>
            <a:chOff x="12040881" y="3010504"/>
            <a:chExt cx="6564830" cy="642421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2DF0ADE-6AC0-45F6-8EC7-A6B015DD9A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18766">
              <a:off x="12040881" y="3034970"/>
              <a:ext cx="3395592" cy="603660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F6FB368-F409-44E7-8F96-FBBE44A66F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71653" y="3010504"/>
              <a:ext cx="3409355" cy="60610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2DB71E0-4820-4669-A02F-E34C3DB3C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94039">
              <a:off x="15196356" y="3373643"/>
              <a:ext cx="3409355" cy="60610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pic>
        <p:nvPicPr>
          <p:cNvPr id="10" name="Picture 9" descr="A green smiley face painted on a black background&#10;&#10;AI-generated content may be incorrect.">
            <a:extLst>
              <a:ext uri="{FF2B5EF4-FFF2-40B4-BE49-F238E27FC236}">
                <a16:creationId xmlns:a16="http://schemas.microsoft.com/office/drawing/2014/main" id="{1A7048EF-1DD6-4465-9034-6FC8210C9E5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86017">
            <a:off x="10446030" y="861671"/>
            <a:ext cx="1378956" cy="167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05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7F250C7-A06A-40BB-9EAF-383B2B16767C}"/>
              </a:ext>
            </a:extLst>
          </p:cNvPr>
          <p:cNvSpPr/>
          <p:nvPr/>
        </p:nvSpPr>
        <p:spPr>
          <a:xfrm>
            <a:off x="367014" y="425450"/>
            <a:ext cx="8065268" cy="53467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09600" y="536928"/>
            <a:ext cx="12192000" cy="574322"/>
          </a:xfrm>
        </p:spPr>
        <p:txBody>
          <a:bodyPr>
            <a:normAutofit/>
          </a:bodyPr>
          <a:lstStyle/>
          <a:p>
            <a:r>
              <a:rPr lang="en-GB" dirty="0"/>
              <a:t>Optimise your feed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947494F-1445-49CC-8BDA-A5D634346182}"/>
              </a:ext>
            </a:extLst>
          </p:cNvPr>
          <p:cNvSpPr txBox="1">
            <a:spLocks/>
          </p:cNvSpPr>
          <p:nvPr/>
        </p:nvSpPr>
        <p:spPr>
          <a:xfrm>
            <a:off x="499589" y="2080512"/>
            <a:ext cx="7581799" cy="3803116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Step 3: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Now we’re going to create an algorithm to optimise the users’ social media feeds.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Using the algorithm worksheet, decide in your group on the weights to assign to each variable.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68" b="0" i="0" u="none" strike="noStrike" kern="1200" cap="none" spc="0" normalizeH="0" baseline="0" noProof="0" dirty="0">
              <a:ln>
                <a:noFill/>
              </a:ln>
              <a:solidFill>
                <a:srgbClr val="253B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E2BBEDD-A418-4F17-A9ED-3C3B2AD31B27}"/>
              </a:ext>
            </a:extLst>
          </p:cNvPr>
          <p:cNvGrpSpPr/>
          <p:nvPr/>
        </p:nvGrpSpPr>
        <p:grpSpPr>
          <a:xfrm rot="19737923">
            <a:off x="8320416" y="3102855"/>
            <a:ext cx="4167053" cy="4053781"/>
            <a:chOff x="12040881" y="3010504"/>
            <a:chExt cx="6564830" cy="642421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5B1825-1147-42DE-8A2D-DBB21C846F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18766">
              <a:off x="12040881" y="3034970"/>
              <a:ext cx="3395592" cy="603660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435A9FD-0D1A-4210-A601-E152EF5C82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71653" y="3010504"/>
              <a:ext cx="3409355" cy="60610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F27B49C-150A-4C34-9B04-C3EC7D830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94039">
              <a:off x="15196356" y="3373643"/>
              <a:ext cx="3409355" cy="60610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pic>
        <p:nvPicPr>
          <p:cNvPr id="14" name="Picture 13" descr="A purple face drawn on a black background&#10;&#10;AI-generated content may be incorrect.">
            <a:extLst>
              <a:ext uri="{FF2B5EF4-FFF2-40B4-BE49-F238E27FC236}">
                <a16:creationId xmlns:a16="http://schemas.microsoft.com/office/drawing/2014/main" id="{02E5EA3A-1E89-4B48-972C-09068438F5F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02405">
            <a:off x="8386072" y="1716734"/>
            <a:ext cx="1635939" cy="144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180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7F250C7-A06A-40BB-9EAF-383B2B16767C}"/>
              </a:ext>
            </a:extLst>
          </p:cNvPr>
          <p:cNvSpPr/>
          <p:nvPr/>
        </p:nvSpPr>
        <p:spPr>
          <a:xfrm>
            <a:off x="367014" y="425450"/>
            <a:ext cx="8065268" cy="53467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09600" y="536928"/>
            <a:ext cx="12192000" cy="574322"/>
          </a:xfrm>
        </p:spPr>
        <p:txBody>
          <a:bodyPr>
            <a:normAutofit/>
          </a:bodyPr>
          <a:lstStyle/>
          <a:p>
            <a:r>
              <a:rPr lang="en-GB" dirty="0"/>
              <a:t>Optimise your feed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947494F-1445-49CC-8BDA-A5D634346182}"/>
              </a:ext>
            </a:extLst>
          </p:cNvPr>
          <p:cNvSpPr txBox="1">
            <a:spLocks/>
          </p:cNvSpPr>
          <p:nvPr/>
        </p:nvSpPr>
        <p:spPr>
          <a:xfrm>
            <a:off x="548266" y="1197242"/>
            <a:ext cx="7581799" cy="3803116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rgbClr val="253B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Step 4: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Next, for each user, go through the social media posts and use your algorithm to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calculate the total number of points to assign each post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 that user. 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253B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Step 5: Identify the top 5 posts for each user, in order.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Did this match what you chose before using the algorithm?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68" b="0" i="0" u="none" strike="noStrike" kern="1200" cap="none" spc="0" normalizeH="0" baseline="0" noProof="0" dirty="0">
              <a:ln>
                <a:noFill/>
              </a:ln>
              <a:solidFill>
                <a:srgbClr val="253B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781629-DB85-4792-AC08-2CAAC3D718A0}"/>
              </a:ext>
            </a:extLst>
          </p:cNvPr>
          <p:cNvGrpSpPr/>
          <p:nvPr/>
        </p:nvGrpSpPr>
        <p:grpSpPr>
          <a:xfrm rot="19737923">
            <a:off x="8320416" y="3102855"/>
            <a:ext cx="4167053" cy="4053781"/>
            <a:chOff x="12040881" y="3010504"/>
            <a:chExt cx="6564830" cy="642421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C63F012-81AD-4448-A130-5CB9CDE51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18766">
              <a:off x="12040881" y="3034970"/>
              <a:ext cx="3395592" cy="603660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2131147-BF50-4C9D-8524-981804832F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71653" y="3010504"/>
              <a:ext cx="3409355" cy="60610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B81CE68-F87B-4653-AF7A-E009967A26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94039">
              <a:off x="15196356" y="3373643"/>
              <a:ext cx="3409355" cy="60610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pic>
        <p:nvPicPr>
          <p:cNvPr id="14" name="Picture 13" descr="A green smiley face painted on a black background&#10;&#10;AI-generated content may be incorrect.">
            <a:extLst>
              <a:ext uri="{FF2B5EF4-FFF2-40B4-BE49-F238E27FC236}">
                <a16:creationId xmlns:a16="http://schemas.microsoft.com/office/drawing/2014/main" id="{439A0D56-F1F2-4110-AFEB-21DF47F356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86017">
            <a:off x="10446030" y="861671"/>
            <a:ext cx="1378956" cy="1679321"/>
          </a:xfrm>
          <a:prstGeom prst="rect">
            <a:avLst/>
          </a:prstGeom>
        </p:spPr>
      </p:pic>
      <p:pic>
        <p:nvPicPr>
          <p:cNvPr id="15" name="Picture 14" descr="A purple face drawn on a black background&#10;&#10;AI-generated content may be incorrect.">
            <a:extLst>
              <a:ext uri="{FF2B5EF4-FFF2-40B4-BE49-F238E27FC236}">
                <a16:creationId xmlns:a16="http://schemas.microsoft.com/office/drawing/2014/main" id="{2635C9F7-32C5-400F-88C5-0569C6E491B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02405">
            <a:off x="8386072" y="1716734"/>
            <a:ext cx="1635939" cy="144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321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AI Resources Colour Palette">
      <a:dk1>
        <a:srgbClr val="2C2C2C"/>
      </a:dk1>
      <a:lt1>
        <a:srgbClr val="FFFFFF"/>
      </a:lt1>
      <a:dk2>
        <a:srgbClr val="44546A"/>
      </a:dk2>
      <a:lt2>
        <a:srgbClr val="E7E6E6"/>
      </a:lt2>
      <a:accent1>
        <a:srgbClr val="00788A"/>
      </a:accent1>
      <a:accent2>
        <a:srgbClr val="005968"/>
      </a:accent2>
      <a:accent3>
        <a:srgbClr val="590079"/>
      </a:accent3>
      <a:accent4>
        <a:srgbClr val="FFFFFF"/>
      </a:accent4>
      <a:accent5>
        <a:srgbClr val="F6F6F6"/>
      </a:accent5>
      <a:accent6>
        <a:srgbClr val="EBEBEB"/>
      </a:accent6>
      <a:hlink>
        <a:srgbClr val="00788A"/>
      </a:hlink>
      <a:folHlink>
        <a:srgbClr val="59007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2d9e66e-34e8-473a-9896-5c885ff3768e">
      <Terms xmlns="http://schemas.microsoft.com/office/infopath/2007/PartnerControls"/>
    </lcf76f155ced4ddcb4097134ff3c332f>
    <TaxCatchAll xmlns="6d8d29b2-fe86-40e2-902c-cf51958178a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15961C85CE9C4458999A6D399E262FE" ma:contentTypeVersion="14" ma:contentTypeDescription="Create a new document." ma:contentTypeScope="" ma:versionID="378211c99ba5cdf7698f77e79fb6916f">
  <xsd:schema xmlns:xsd="http://www.w3.org/2001/XMLSchema" xmlns:xs="http://www.w3.org/2001/XMLSchema" xmlns:p="http://schemas.microsoft.com/office/2006/metadata/properties" xmlns:ns2="42d9e66e-34e8-473a-9896-5c885ff3768e" xmlns:ns3="6d8d29b2-fe86-40e2-902c-cf51958178ad" targetNamespace="http://schemas.microsoft.com/office/2006/metadata/properties" ma:root="true" ma:fieldsID="9ec1344fb2f0656cae9e4b562e3c7c4f" ns2:_="" ns3:_="">
    <xsd:import namespace="42d9e66e-34e8-473a-9896-5c885ff3768e"/>
    <xsd:import namespace="6d8d29b2-fe86-40e2-902c-cf51958178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d9e66e-34e8-473a-9896-5c885ff376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d54eff52-6b6d-4e5f-a3b0-187f185b1d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8d29b2-fe86-40e2-902c-cf51958178a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1e6e4bf-640c-4b31-8158-184c13b1f348}" ma:internalName="TaxCatchAll" ma:showField="CatchAllData" ma:web="6d8d29b2-fe86-40e2-902c-cf51958178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41837F0-DF34-42D8-9360-DA9864310482}">
  <ds:schemaRefs>
    <ds:schemaRef ds:uri="http://schemas.microsoft.com/office/2006/metadata/properties"/>
    <ds:schemaRef ds:uri="http://schemas.microsoft.com/office/infopath/2007/PartnerControls"/>
    <ds:schemaRef ds:uri="42d9e66e-34e8-473a-9896-5c885ff3768e"/>
    <ds:schemaRef ds:uri="6d8d29b2-fe86-40e2-902c-cf51958178ad"/>
  </ds:schemaRefs>
</ds:datastoreItem>
</file>

<file path=customXml/itemProps2.xml><?xml version="1.0" encoding="utf-8"?>
<ds:datastoreItem xmlns:ds="http://schemas.openxmlformats.org/officeDocument/2006/customXml" ds:itemID="{80F59432-BE0A-45DB-AB11-75E560EF052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D48D00-4E64-4F1A-BAB8-2AC81ECD6B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d9e66e-34e8-473a-9896-5c885ff3768e"/>
    <ds:schemaRef ds:uri="6d8d29b2-fe86-40e2-902c-cf51958178a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228</Words>
  <Application>Microsoft Office PowerPoint</Application>
  <PresentationFormat>Widescreen</PresentationFormat>
  <Paragraphs>18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Calibri</vt:lpstr>
      <vt:lpstr>Montserrat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Edinburgh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Antonia Sewell</dc:creator>
  <cp:lastModifiedBy>Antonia Sewell</cp:lastModifiedBy>
  <cp:revision>1</cp:revision>
  <dcterms:created xsi:type="dcterms:W3CDTF">2026-07-22T11:38:08Z</dcterms:created>
  <dcterms:modified xsi:type="dcterms:W3CDTF">2026-08-14T10:35:07Z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0x010100615961C85CE9C4458999A6D399E262FE</vt:lpwstr>
  </property>
</Properties>
</file>